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8" r:id="rId5"/>
    <p:sldId id="369" r:id="rId6"/>
    <p:sldId id="371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bin"/><Relationship Id="rId7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bin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4" name="yt_shape_15054"/>
          <p:cNvSpPr txBox="1"/>
          <p:nvPr/>
        </p:nvSpPr>
        <p:spPr>
          <a:xfrm>
            <a:off x="540000" y="900000"/>
            <a:ext cx="500136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已知两边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解直角三角形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055" name="yt_shape_15055"/>
              <p:cNvSpPr txBox="1"/>
              <p:nvPr/>
            </p:nvSpPr>
            <p:spPr>
              <a:xfrm>
                <a:off x="540000" y="1396872"/>
                <a:ext cx="8919237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解这个直角三角形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055" name="yt_shape_15055" descr="{&quot;rangeId&quot;: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6872"/>
                <a:ext cx="8919237" cy="465577"/>
              </a:xfrm>
              <a:prstGeom prst="rect">
                <a:avLst/>
              </a:prstGeom>
              <a:blipFill>
                <a:blip r:embed="rId2"/>
                <a:stretch>
                  <a:fillRect l="-2119" t="-3896" r="-1162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057" name="yt_shape_15057"/>
              <p:cNvSpPr txBox="1"/>
              <p:nvPr/>
            </p:nvSpPr>
            <p:spPr>
              <a:xfrm>
                <a:off x="540000" y="1913237"/>
                <a:ext cx="7138942" cy="16844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−(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057" name="yt_shape_15057" descr="{&quot;rangeId&quot;: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13237"/>
                <a:ext cx="7138942" cy="1684435"/>
              </a:xfrm>
              <a:prstGeom prst="rect">
                <a:avLst/>
              </a:prstGeom>
              <a:blipFill>
                <a:blip r:embed="rId3"/>
                <a:stretch>
                  <a:fillRect l="-2647" r="-1452" b="-1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7784330">
            <a:extLst>
              <a:ext uri="{FF2B5EF4-FFF2-40B4-BE49-F238E27FC236}">
                <a16:creationId xmlns:a16="http://schemas.microsoft.com/office/drawing/2014/main" id="{6C6F598C-2C38-0C68-3AB9-0D9CD371C3CC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059" name="yt_shape_15059"/>
              <p:cNvSpPr txBox="1"/>
              <p:nvPr/>
            </p:nvSpPr>
            <p:spPr>
              <a:xfrm>
                <a:off x="540119" y="900000"/>
                <a:ext cx="11111999" cy="11143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边上的高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边分成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解这个直角三角形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059" name="yt_shape_15059" descr="{&quot;rangeId&quot;:1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14344"/>
              </a:xfrm>
              <a:prstGeom prst="rect">
                <a:avLst/>
              </a:prstGeom>
              <a:blipFill>
                <a:blip r:embed="rId2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064" name="yt_shape_15064"/>
          <p:cNvSpPr txBox="1"/>
          <p:nvPr/>
        </p:nvSpPr>
        <p:spPr>
          <a:xfrm>
            <a:off x="540000" y="382126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061" name="yt_shape_15061" title="H_122.309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2384" y="2014344"/>
            <a:ext cx="2000757" cy="1553328"/>
            <a:chOff x="0" y="0"/>
            <a:chExt cx="2000757" cy="1553328"/>
          </a:xfrm>
        </p:grpSpPr>
        <p:pic>
          <p:nvPicPr>
            <p:cNvPr id="2" name="yt_image_15061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00757" cy="1157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63" name="yt_shape_15063"/>
            <p:cNvSpPr txBox="1"/>
            <p:nvPr/>
          </p:nvSpPr>
          <p:spPr>
            <a:xfrm>
              <a:off x="467097" y="11933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5065">
                <a:extLst>
                  <a:ext uri="{FF2B5EF4-FFF2-40B4-BE49-F238E27FC236}">
                    <a16:creationId xmlns:a16="http://schemas.microsoft.com/office/drawing/2014/main" id="{C0038917-4B21-73E5-D99F-02BB096033F8}"/>
                  </a:ext>
                </a:extLst>
              </p:cNvPr>
              <p:cNvSpPr txBox="1"/>
              <p:nvPr/>
            </p:nvSpPr>
            <p:spPr>
              <a:xfrm>
                <a:off x="533639" y="2038445"/>
                <a:ext cx="7601568" cy="43611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可证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3" name="yt_shape_15065">
                <a:extLst>
                  <a:ext uri="{FF2B5EF4-FFF2-40B4-BE49-F238E27FC236}">
                    <a16:creationId xmlns:a16="http://schemas.microsoft.com/office/drawing/2014/main" id="{C0038917-4B21-73E5-D99F-02BB096033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639" y="2038445"/>
                <a:ext cx="7601568" cy="4361130"/>
              </a:xfrm>
              <a:prstGeom prst="rect">
                <a:avLst/>
              </a:prstGeom>
              <a:blipFill>
                <a:blip r:embed="rId4"/>
                <a:stretch>
                  <a:fillRect l="-2486" r="-1604" b="-33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67" name="yt_shape_15067"/>
          <p:cNvSpPr txBox="1"/>
          <p:nvPr/>
        </p:nvSpPr>
        <p:spPr>
          <a:xfrm>
            <a:off x="540000" y="900000"/>
            <a:ext cx="59246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已知一边一锐角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解直角三角形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068" name="yt_shape_15068"/>
              <p:cNvSpPr txBox="1"/>
              <p:nvPr/>
            </p:nvSpPr>
            <p:spPr>
              <a:xfrm>
                <a:off x="540000" y="1396872"/>
                <a:ext cx="9473812" cy="7226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解这个直角三角形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068" name="yt_shape_15068" descr="{&quot;rangeId&quot;: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6872"/>
                <a:ext cx="9473812" cy="722698"/>
              </a:xfrm>
              <a:prstGeom prst="rect">
                <a:avLst/>
              </a:prstGeom>
              <a:blipFill>
                <a:blip r:embed="rId2"/>
                <a:stretch>
                  <a:fillRect l="-1995" r="-1094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070" name="yt_shape_15070"/>
              <p:cNvSpPr txBox="1"/>
              <p:nvPr/>
            </p:nvSpPr>
            <p:spPr>
              <a:xfrm>
                <a:off x="540000" y="2170358"/>
                <a:ext cx="5145639" cy="19689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由题意可得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·cos30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070" name="yt_shape_15070" descr="{&quot;rangeId&quot;: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70358"/>
                <a:ext cx="5145639" cy="1968937"/>
              </a:xfrm>
              <a:prstGeom prst="rect">
                <a:avLst/>
              </a:prstGeom>
              <a:blipFill>
                <a:blip r:embed="rId3"/>
                <a:stretch>
                  <a:fillRect l="-3673" r="-2725" b="-89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7784369">
            <a:extLst>
              <a:ext uri="{FF2B5EF4-FFF2-40B4-BE49-F238E27FC236}">
                <a16:creationId xmlns:a16="http://schemas.microsoft.com/office/drawing/2014/main" id="{2B1B35D0-4233-5FF6-C1C9-14E3D60F369F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0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0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0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7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72" name="yt_shape_15072"/>
          <p:cNvSpPr txBox="1"/>
          <p:nvPr/>
        </p:nvSpPr>
        <p:spPr>
          <a:xfrm>
            <a:off x="540000" y="900000"/>
            <a:ext cx="98296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解这个直角三角形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073" name="yt_shape_15073"/>
              <p:cNvSpPr txBox="1"/>
              <p:nvPr/>
            </p:nvSpPr>
            <p:spPr>
              <a:xfrm>
                <a:off x="540000" y="1379303"/>
                <a:ext cx="6380721" cy="21588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073" name="yt_shape_15073" descr="{&quot;rangeId&quot;: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6380721" cy="2158861"/>
              </a:xfrm>
              <a:prstGeom prst="rect">
                <a:avLst/>
              </a:prstGeom>
              <a:blipFill>
                <a:blip r:embed="rId2"/>
                <a:stretch>
                  <a:fillRect l="-2964" r="-2103" b="-79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7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75" name="yt_shape_15075"/>
          <p:cNvSpPr txBox="1"/>
          <p:nvPr/>
        </p:nvSpPr>
        <p:spPr>
          <a:xfrm>
            <a:off x="540000" y="900000"/>
            <a:ext cx="746358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已知一边一锐角三角函数值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解直角三角形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076" name="yt_shape_15076"/>
              <p:cNvSpPr txBox="1"/>
              <p:nvPr/>
            </p:nvSpPr>
            <p:spPr>
              <a:xfrm>
                <a:off x="540000" y="1396872"/>
                <a:ext cx="8516883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076" name="yt_shape_15076" descr="{&quot;rangeId&quot;: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6872"/>
                <a:ext cx="8516883" cy="641201"/>
              </a:xfrm>
              <a:prstGeom prst="rect">
                <a:avLst/>
              </a:prstGeom>
              <a:blipFill>
                <a:blip r:embed="rId2"/>
                <a:stretch>
                  <a:fillRect l="-2219" r="-1360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078" name="yt_shape_15078"/>
              <p:cNvSpPr txBox="1"/>
              <p:nvPr/>
            </p:nvSpPr>
            <p:spPr>
              <a:xfrm>
                <a:off x="540000" y="2088861"/>
                <a:ext cx="3596818" cy="17679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078" name="yt_shape_15078" descr="{&quot;rangeId&quot;: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88861"/>
                <a:ext cx="3596818" cy="1767920"/>
              </a:xfrm>
              <a:prstGeom prst="rect">
                <a:avLst/>
              </a:prstGeom>
              <a:blipFill>
                <a:blip r:embed="rId3"/>
                <a:stretch>
                  <a:fillRect l="-5254" r="-4237" b="-96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7784404">
            <a:extLst>
              <a:ext uri="{FF2B5EF4-FFF2-40B4-BE49-F238E27FC236}">
                <a16:creationId xmlns:a16="http://schemas.microsoft.com/office/drawing/2014/main" id="{E429DDA3-F441-3B72-E559-97451411D468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7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80" name="yt_shape_15080"/>
          <p:cNvSpPr txBox="1"/>
          <p:nvPr/>
        </p:nvSpPr>
        <p:spPr>
          <a:xfrm>
            <a:off x="540000" y="900000"/>
            <a:ext cx="3154710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解斜三角形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081" name="yt_shape_15081"/>
              <p:cNvSpPr txBox="1"/>
              <p:nvPr/>
            </p:nvSpPr>
            <p:spPr>
              <a:xfrm>
                <a:off x="540000" y="1396872"/>
                <a:ext cx="9909892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5081" name="yt_shape_15081" descr="{&quot;rangeId&quot;:11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6872"/>
                <a:ext cx="9909892" cy="465577"/>
              </a:xfrm>
              <a:prstGeom prst="rect">
                <a:avLst/>
              </a:prstGeom>
              <a:blipFill>
                <a:blip r:embed="rId2"/>
                <a:stretch>
                  <a:fillRect l="-1908" t="-3896" r="-104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086" name="yt_shape_15086"/>
          <p:cNvSpPr txBox="1"/>
          <p:nvPr/>
        </p:nvSpPr>
        <p:spPr>
          <a:xfrm>
            <a:off x="540000" y="384467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083" name="yt_shape_15083" title="H_136.1152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48328" y="2116008"/>
            <a:ext cx="2304288" cy="1728664"/>
            <a:chOff x="0" y="0"/>
            <a:chExt cx="2304288" cy="1728664"/>
          </a:xfrm>
        </p:grpSpPr>
        <p:pic>
          <p:nvPicPr>
            <p:cNvPr id="2" name="yt_image_15083">
              <a:extLst>
                <a:ext uri="">
  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04288" cy="13326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85" name="yt_shape_15085"/>
            <p:cNvSpPr txBox="1"/>
            <p:nvPr/>
          </p:nvSpPr>
          <p:spPr>
            <a:xfrm>
              <a:off x="618863" y="136866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784435">
            <a:extLst>
              <a:ext uri="{FF2B5EF4-FFF2-40B4-BE49-F238E27FC236}">
                <a16:creationId xmlns:a16="http://schemas.microsoft.com/office/drawing/2014/main" id="{CABF054A-B891-04D4-B9C1-2B2C7093364C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3" name="yt_shape_15087">
            <a:extLst>
              <a:ext uri="{FF2B5EF4-FFF2-40B4-BE49-F238E27FC236}">
                <a16:creationId xmlns:a16="http://schemas.microsoft.com/office/drawing/2014/main" id="{CDA56758-96F5-430D-CCAA-75B1C21EC726}"/>
              </a:ext>
            </a:extLst>
          </p:cNvPr>
          <p:cNvSpPr txBox="1"/>
          <p:nvPr/>
        </p:nvSpPr>
        <p:spPr>
          <a:xfrm>
            <a:off x="540000" y="1988840"/>
            <a:ext cx="54534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pic>
        <p:nvPicPr>
          <p:cNvPr id="5" name="yt_image_15088">
            <a:extLst>
              <a:ext uri="{FF2B5EF4-FFF2-40B4-BE49-F238E27FC236}">
                <a16:creationId xmlns:a16="http://schemas.microsoft.com/office/drawing/2014/main" id="{64E6CCC7-C4C0-D4F1-EB6C-4F8584EC4B6B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0016" y="2209734"/>
            <a:ext cx="1993352" cy="113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5090">
                <a:extLst>
                  <a:ext uri="{FF2B5EF4-FFF2-40B4-BE49-F238E27FC236}">
                    <a16:creationId xmlns:a16="http://schemas.microsoft.com/office/drawing/2014/main" id="{0CD8180E-DAA8-030D-5387-EEA333DC6373}"/>
                  </a:ext>
                </a:extLst>
              </p:cNvPr>
              <p:cNvSpPr txBox="1"/>
              <p:nvPr/>
            </p:nvSpPr>
            <p:spPr>
              <a:xfrm>
                <a:off x="540000" y="2501616"/>
                <a:ext cx="2968890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6" name="yt_shape_15090">
                <a:extLst>
                  <a:ext uri="{FF2B5EF4-FFF2-40B4-BE49-F238E27FC236}">
                    <a16:creationId xmlns:a16="http://schemas.microsoft.com/office/drawing/2014/main" id="{0CD8180E-DAA8-030D-5387-EEA333DC63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01616"/>
                <a:ext cx="2968890" cy="466666"/>
              </a:xfrm>
              <a:prstGeom prst="rect">
                <a:avLst/>
              </a:prstGeom>
              <a:blipFill>
                <a:blip r:embed="rId6"/>
                <a:stretch>
                  <a:fillRect l="-6366" t="-3896" r="-5339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5092">
                <a:extLst>
                  <a:ext uri="{FF2B5EF4-FFF2-40B4-BE49-F238E27FC236}">
                    <a16:creationId xmlns:a16="http://schemas.microsoft.com/office/drawing/2014/main" id="{A85C47D8-4573-A558-A65A-884BB9A2D01E}"/>
                  </a:ext>
                </a:extLst>
              </p:cNvPr>
              <p:cNvSpPr txBox="1"/>
              <p:nvPr/>
            </p:nvSpPr>
            <p:spPr>
              <a:xfrm>
                <a:off x="540000" y="3019070"/>
                <a:ext cx="2779735" cy="6615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𝐴𝐻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7" name="yt_shape_15092">
                <a:extLst>
                  <a:ext uri="{FF2B5EF4-FFF2-40B4-BE49-F238E27FC236}">
                    <a16:creationId xmlns:a16="http://schemas.microsoft.com/office/drawing/2014/main" id="{A85C47D8-4573-A558-A65A-884BB9A2D0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19070"/>
                <a:ext cx="2779735" cy="661591"/>
              </a:xfrm>
              <a:prstGeom prst="rect">
                <a:avLst/>
              </a:prstGeom>
              <a:blipFill>
                <a:blip r:embed="rId7"/>
                <a:stretch>
                  <a:fillRect l="-6798" r="-5263" b="-128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5094">
                <a:extLst>
                  <a:ext uri="{FF2B5EF4-FFF2-40B4-BE49-F238E27FC236}">
                    <a16:creationId xmlns:a16="http://schemas.microsoft.com/office/drawing/2014/main" id="{2C03FF03-7D5E-C1B4-4673-44227866C3B1}"/>
                  </a:ext>
                </a:extLst>
              </p:cNvPr>
              <p:cNvSpPr txBox="1"/>
              <p:nvPr/>
            </p:nvSpPr>
            <p:spPr>
              <a:xfrm>
                <a:off x="540000" y="3731449"/>
                <a:ext cx="2611421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8" name="yt_shape_15094">
                <a:extLst>
                  <a:ext uri="{FF2B5EF4-FFF2-40B4-BE49-F238E27FC236}">
                    <a16:creationId xmlns:a16="http://schemas.microsoft.com/office/drawing/2014/main" id="{2C03FF03-7D5E-C1B4-4673-44227866C3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31449"/>
                <a:ext cx="2611421" cy="465577"/>
              </a:xfrm>
              <a:prstGeom prst="rect">
                <a:avLst/>
              </a:prstGeom>
              <a:blipFill>
                <a:blip r:embed="rId8"/>
                <a:stretch>
                  <a:fillRect l="-7243" t="-3947" r="-6075" b="-40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5096">
                <a:extLst>
                  <a:ext uri="{FF2B5EF4-FFF2-40B4-BE49-F238E27FC236}">
                    <a16:creationId xmlns:a16="http://schemas.microsoft.com/office/drawing/2014/main" id="{C04A1736-D491-CC09-2CDC-7A81DB725BE6}"/>
                  </a:ext>
                </a:extLst>
              </p:cNvPr>
              <p:cNvSpPr txBox="1"/>
              <p:nvPr/>
            </p:nvSpPr>
            <p:spPr>
              <a:xfrm>
                <a:off x="540000" y="4247814"/>
                <a:ext cx="2555443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9" name="yt_shape_15096">
                <a:extLst>
                  <a:ext uri="{FF2B5EF4-FFF2-40B4-BE49-F238E27FC236}">
                    <a16:creationId xmlns:a16="http://schemas.microsoft.com/office/drawing/2014/main" id="{C04A1736-D491-CC09-2CDC-7A81DB725B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47814"/>
                <a:ext cx="2555443" cy="465577"/>
              </a:xfrm>
              <a:prstGeom prst="rect">
                <a:avLst/>
              </a:prstGeom>
              <a:blipFill>
                <a:blip r:embed="rId9"/>
                <a:stretch>
                  <a:fillRect l="-7399" t="-5263" r="-5967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5098">
            <a:extLst>
              <a:ext uri="{FF2B5EF4-FFF2-40B4-BE49-F238E27FC236}">
                <a16:creationId xmlns:a16="http://schemas.microsoft.com/office/drawing/2014/main" id="{7ED6CF16-4F49-F5ED-1F99-09F8B8FE22E5}"/>
              </a:ext>
            </a:extLst>
          </p:cNvPr>
          <p:cNvSpPr txBox="1"/>
          <p:nvPr/>
        </p:nvSpPr>
        <p:spPr>
          <a:xfrm>
            <a:off x="540000" y="4764179"/>
            <a:ext cx="12134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5099">
                <a:extLst>
                  <a:ext uri="{FF2B5EF4-FFF2-40B4-BE49-F238E27FC236}">
                    <a16:creationId xmlns:a16="http://schemas.microsoft.com/office/drawing/2014/main" id="{B6A0FE2E-E9B8-1F2C-F8C8-D9715EBF185C}"/>
                  </a:ext>
                </a:extLst>
              </p:cNvPr>
              <p:cNvSpPr txBox="1"/>
              <p:nvPr/>
            </p:nvSpPr>
            <p:spPr>
              <a:xfrm>
                <a:off x="540000" y="5243482"/>
                <a:ext cx="1670457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" name="yt_shape_15099">
                <a:extLst>
                  <a:ext uri="{FF2B5EF4-FFF2-40B4-BE49-F238E27FC236}">
                    <a16:creationId xmlns:a16="http://schemas.microsoft.com/office/drawing/2014/main" id="{B6A0FE2E-E9B8-1F2C-F8C8-D9715EBF18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43482"/>
                <a:ext cx="1670457" cy="466666"/>
              </a:xfrm>
              <a:prstGeom prst="rect">
                <a:avLst/>
              </a:prstGeom>
              <a:blipFill>
                <a:blip r:embed="rId10"/>
                <a:stretch>
                  <a:fillRect l="-11314" t="-3896" r="-10219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553</Words>
  <Application>Microsoft Office PowerPoint</Application>
  <PresentationFormat>宽屏</PresentationFormat>
  <Paragraphs>39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40</cp:revision>
  <dcterms:created xsi:type="dcterms:W3CDTF">2023-05-05T05:33:04Z</dcterms:created>
  <dcterms:modified xsi:type="dcterms:W3CDTF">2023-05-13T13:39:00Z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