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6" r:id="rId6"/>
    <p:sldId id="385" r:id="rId7"/>
    <p:sldId id="377" r:id="rId8"/>
    <p:sldId id="387" r:id="rId9"/>
    <p:sldId id="378" r:id="rId10"/>
    <p:sldId id="388" r:id="rId11"/>
    <p:sldId id="379" r:id="rId12"/>
    <p:sldId id="383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1" name="yt_shape_1522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222" name="yt_shape_15222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23" name="yt_table_1522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415414"/>
              </p:ext>
            </p:extLst>
          </p:nvPr>
        </p:nvGraphicFramePr>
        <p:xfrm>
          <a:off x="540000" y="2491102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</a:tbl>
          </a:graphicData>
        </a:graphic>
      </p:graphicFrame>
      <p:sp>
        <p:nvSpPr>
          <p:cNvPr id="15225" name="yt_shape_15225"/>
          <p:cNvSpPr txBox="1"/>
          <p:nvPr/>
        </p:nvSpPr>
        <p:spPr>
          <a:xfrm>
            <a:off x="540000" y="2966167"/>
            <a:ext cx="95234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26" name="yt_table_1522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436415"/>
              </p:ext>
            </p:extLst>
          </p:nvPr>
        </p:nvGraphicFramePr>
        <p:xfrm>
          <a:off x="540000" y="3597834"/>
          <a:ext cx="3683000" cy="1697484"/>
        </p:xfrm>
        <a:graphic>
          <a:graphicData uri="http://schemas.openxmlformats.org/drawingml/2006/table">
            <a:tbl>
              <a:tblPr/>
              <a:tblGrid>
                <a:gridCol w="368300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不能判定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8ECBFE6-0CF3-969C-7853-6F0A8BEC4D75}"/>
              </a:ext>
            </a:extLst>
          </p:cNvPr>
          <p:cNvSpPr txBox="1"/>
          <p:nvPr/>
        </p:nvSpPr>
        <p:spPr>
          <a:xfrm>
            <a:off x="105970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A1A4F5-6648-F220-3AFC-C83764E23DD5}"/>
              </a:ext>
            </a:extLst>
          </p:cNvPr>
          <p:cNvSpPr txBox="1"/>
          <p:nvPr/>
        </p:nvSpPr>
        <p:spPr>
          <a:xfrm>
            <a:off x="9051064" y="29193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2" name="yt_shape_15272"/>
          <p:cNvSpPr txBox="1"/>
          <p:nvPr/>
        </p:nvSpPr>
        <p:spPr>
          <a:xfrm>
            <a:off x="540000" y="900000"/>
            <a:ext cx="61026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3" name="yt_shape_15273"/>
          <p:cNvSpPr txBox="1"/>
          <p:nvPr/>
        </p:nvSpPr>
        <p:spPr>
          <a:xfrm>
            <a:off x="540000" y="1379303"/>
            <a:ext cx="10395475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联立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联立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符合条件的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4" name="yt_shape_15274"/>
          <p:cNvSpPr txBox="1"/>
          <p:nvPr/>
        </p:nvSpPr>
        <p:spPr>
          <a:xfrm>
            <a:off x="540000" y="900000"/>
            <a:ext cx="77280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5" name="yt_shape_15275"/>
          <p:cNvSpPr txBox="1"/>
          <p:nvPr/>
        </p:nvSpPr>
        <p:spPr>
          <a:xfrm>
            <a:off x="540000" y="1379303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6" name="yt_shape_15276"/>
          <p:cNvSpPr txBox="1"/>
          <p:nvPr/>
        </p:nvSpPr>
        <p:spPr>
          <a:xfrm>
            <a:off x="540000" y="1858606"/>
            <a:ext cx="885178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方程总有两个实数根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0" name="yt_shape_15280"/>
          <p:cNvSpPr txBox="1"/>
          <p:nvPr/>
        </p:nvSpPr>
        <p:spPr>
          <a:xfrm>
            <a:off x="493110" y="2371564"/>
            <a:ext cx="589744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矩形的面积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方程可化为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菱形的边长为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5279">
            <a:extLst>
              <a:ext uri="{FF2B5EF4-FFF2-40B4-BE49-F238E27FC236}">
                <a16:creationId xmlns:a16="http://schemas.microsoft.com/office/drawing/2014/main" id="{CC940810-6CBB-EAC2-F512-6701EDD0646D}"/>
              </a:ext>
            </a:extLst>
          </p:cNvPr>
          <p:cNvSpPr txBox="1"/>
          <p:nvPr/>
        </p:nvSpPr>
        <p:spPr>
          <a:xfrm>
            <a:off x="493110" y="1892249"/>
            <a:ext cx="85664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并求出菱形的边长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277">
            <a:extLst>
              <a:ext uri="{FF2B5EF4-FFF2-40B4-BE49-F238E27FC236}">
                <a16:creationId xmlns:a16="http://schemas.microsoft.com/office/drawing/2014/main" id="{71FF3B39-B07A-B31D-05B3-AF700391A57C}"/>
              </a:ext>
            </a:extLst>
          </p:cNvPr>
          <p:cNvSpPr txBox="1"/>
          <p:nvPr/>
        </p:nvSpPr>
        <p:spPr>
          <a:xfrm>
            <a:off x="493110" y="908720"/>
            <a:ext cx="95907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的长是已知方程的两个实数根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278">
            <a:extLst>
              <a:ext uri="{FF2B5EF4-FFF2-40B4-BE49-F238E27FC236}">
                <a16:creationId xmlns:a16="http://schemas.microsoft.com/office/drawing/2014/main" id="{518A6372-8053-7494-27DB-5B4E52125C26}"/>
              </a:ext>
            </a:extLst>
          </p:cNvPr>
          <p:cNvSpPr txBox="1"/>
          <p:nvPr/>
        </p:nvSpPr>
        <p:spPr>
          <a:xfrm>
            <a:off x="493110" y="1388023"/>
            <a:ext cx="77970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求矩形的面积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2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2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8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8" name="yt_shape_152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29" name="yt_table_15229" title="H_10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298148"/>
                  </p:ext>
                </p:extLst>
              </p:nvPr>
            </p:nvGraphicFramePr>
            <p:xfrm>
              <a:off x="540000" y="2011799"/>
              <a:ext cx="7648893" cy="1271524"/>
            </p:xfrm>
            <a:graphic>
              <a:graphicData uri="http://schemas.openxmlformats.org/drawingml/2006/table">
                <a:tbl>
                  <a:tblPr/>
                  <a:tblGrid>
                    <a:gridCol w="4750118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2898775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229" name="yt_table_15229" descr="{&quot;rangeId&quot;:4,&quot;type&quot;:&quot;Option&quot;}" title="H_10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298148"/>
                  </p:ext>
                </p:extLst>
              </p:nvPr>
            </p:nvGraphicFramePr>
            <p:xfrm>
              <a:off x="540000" y="2011799"/>
              <a:ext cx="7648893" cy="1271524"/>
            </p:xfrm>
            <a:graphic>
              <a:graphicData uri="http://schemas.openxmlformats.org/drawingml/2006/table">
                <a:tbl>
                  <a:tblPr/>
                  <a:tblGrid>
                    <a:gridCol w="4750118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2898775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1026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86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9"/>
                      </a:ext>
                    </a:extLst>
                  </a:tr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6102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86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230" name="yt_shape_15230"/>
          <p:cNvSpPr txBox="1"/>
          <p:nvPr/>
        </p:nvSpPr>
        <p:spPr>
          <a:xfrm>
            <a:off x="540000" y="3333830"/>
            <a:ext cx="9746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已知一元二次方程的两根分别是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则这个方程可以是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31" name="yt_table_1523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854620"/>
              </p:ext>
            </p:extLst>
          </p:nvPr>
        </p:nvGraphicFramePr>
        <p:xfrm>
          <a:off x="540000" y="3965497"/>
          <a:ext cx="7450456" cy="848742"/>
        </p:xfrm>
        <a:graphic>
          <a:graphicData uri="http://schemas.openxmlformats.org/drawingml/2006/table">
            <a:tbl>
              <a:tblPr/>
              <a:tblGrid>
                <a:gridCol w="4750118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73CA2D8-35F3-7E5F-DFA0-B527C63DF53D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B7520-8537-218E-BC45-722370FAD992}"/>
              </a:ext>
            </a:extLst>
          </p:cNvPr>
          <p:cNvSpPr txBox="1"/>
          <p:nvPr/>
        </p:nvSpPr>
        <p:spPr>
          <a:xfrm>
            <a:off x="9289189" y="32870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33" name="yt_shape_15233"/>
              <p:cNvSpPr txBox="1"/>
              <p:nvPr/>
            </p:nvSpPr>
            <p:spPr>
              <a:xfrm>
                <a:off x="540119" y="900000"/>
                <a:ext cx="11111999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的两实数根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233" name="yt_shape_1523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08647"/>
              </a:xfrm>
              <a:prstGeom prst="rect">
                <a:avLst/>
              </a:prstGeom>
              <a:blipFill>
                <a:blip r:embed="rId2"/>
                <a:stretch>
                  <a:fillRect l="-1701" t="-6040" b="-20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235" name="yt_table_1523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460411"/>
              </p:ext>
            </p:extLst>
          </p:nvPr>
        </p:nvGraphicFramePr>
        <p:xfrm>
          <a:off x="540000" y="2011799"/>
          <a:ext cx="4658043" cy="848742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</a:tbl>
          </a:graphicData>
        </a:graphic>
      </p:graphicFrame>
      <p:sp>
        <p:nvSpPr>
          <p:cNvPr id="15237" name="yt_shape_15237"/>
          <p:cNvSpPr txBox="1"/>
          <p:nvPr/>
        </p:nvSpPr>
        <p:spPr>
          <a:xfrm>
            <a:off x="540119" y="2911141"/>
            <a:ext cx="980435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黔东南州中考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的一条对角线长为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38" name="yt_table_1523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283197"/>
              </p:ext>
            </p:extLst>
          </p:nvPr>
        </p:nvGraphicFramePr>
        <p:xfrm>
          <a:off x="540000" y="4022940"/>
          <a:ext cx="4048443" cy="848742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591F700-C22F-9A3D-BA3F-05C62EA8D11C}"/>
              </a:ext>
            </a:extLst>
          </p:cNvPr>
          <p:cNvSpPr txBox="1"/>
          <p:nvPr/>
        </p:nvSpPr>
        <p:spPr>
          <a:xfrm>
            <a:off x="6523311" y="1328682"/>
            <a:ext cx="383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D66C24-4725-E3B9-4351-ABCAAC20BAED}"/>
              </a:ext>
            </a:extLst>
          </p:cNvPr>
          <p:cNvSpPr txBox="1"/>
          <p:nvPr/>
        </p:nvSpPr>
        <p:spPr>
          <a:xfrm>
            <a:off x="7896200" y="33430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0" name="yt_shape_15240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241" name="yt_shape_15241"/>
          <p:cNvSpPr txBox="1"/>
          <p:nvPr/>
        </p:nvSpPr>
        <p:spPr>
          <a:xfrm>
            <a:off x="540119" y="1379303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242" name="yt_shape_15242"/>
              <p:cNvSpPr txBox="1"/>
              <p:nvPr/>
            </p:nvSpPr>
            <p:spPr>
              <a:xfrm>
                <a:off x="540000" y="2001476"/>
                <a:ext cx="9916176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242" name="yt_shape_152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1476"/>
                <a:ext cx="9916176" cy="586379"/>
              </a:xfrm>
              <a:prstGeom prst="rect">
                <a:avLst/>
              </a:prstGeom>
              <a:blipFill>
                <a:blip r:embed="rId2"/>
                <a:stretch>
                  <a:fillRect l="-1907" r="-123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44" name="yt_shape_15244"/>
          <p:cNvSpPr txBox="1"/>
          <p:nvPr/>
        </p:nvSpPr>
        <p:spPr>
          <a:xfrm>
            <a:off x="540000" y="2691157"/>
            <a:ext cx="78210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245" name="yt_shape_15245"/>
              <p:cNvSpPr txBox="1"/>
              <p:nvPr/>
            </p:nvSpPr>
            <p:spPr>
              <a:xfrm>
                <a:off x="540119" y="3170460"/>
                <a:ext cx="11111999" cy="15002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245" name="yt_shape_15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70460"/>
                <a:ext cx="11111999" cy="1500283"/>
              </a:xfrm>
              <a:prstGeom prst="rect">
                <a:avLst/>
              </a:prstGeom>
              <a:blipFill>
                <a:blip r:embed="rId3"/>
                <a:stretch>
                  <a:fillRect l="-1701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247" name="yt_shape_15247"/>
              <p:cNvSpPr txBox="1"/>
              <p:nvPr/>
            </p:nvSpPr>
            <p:spPr>
              <a:xfrm>
                <a:off x="540119" y="4721531"/>
                <a:ext cx="11111999" cy="958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的边长均满足关于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247" name="yt_shape_15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21531"/>
                <a:ext cx="11111999" cy="958660"/>
              </a:xfrm>
              <a:prstGeom prst="rect">
                <a:avLst/>
              </a:prstGeom>
              <a:blipFill>
                <a:blip r:embed="rId4"/>
                <a:stretch>
                  <a:fillRect l="-1701" t="-1911" r="-1207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8985D6-1765-B123-6CD1-9EA9BE473ABD}"/>
              </a:ext>
            </a:extLst>
          </p:cNvPr>
          <p:cNvSpPr txBox="1"/>
          <p:nvPr/>
        </p:nvSpPr>
        <p:spPr>
          <a:xfrm>
            <a:off x="11064552" y="133907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38BC87-A0EB-6C0E-AFB5-5BC79F469606}"/>
                  </a:ext>
                </a:extLst>
              </p:cNvPr>
              <p:cNvSpPr txBox="1"/>
              <p:nvPr/>
            </p:nvSpPr>
            <p:spPr>
              <a:xfrm>
                <a:off x="9608276" y="1873720"/>
                <a:ext cx="308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38BC87-A0EB-6C0E-AFB5-5BC79F469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8276" y="1873720"/>
                <a:ext cx="308674" cy="6743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B0998D0-D92F-EC00-A5B1-B1735CE931C1}"/>
              </a:ext>
            </a:extLst>
          </p:cNvPr>
          <p:cNvSpPr txBox="1"/>
          <p:nvPr/>
        </p:nvSpPr>
        <p:spPr>
          <a:xfrm>
            <a:off x="7509601" y="2644351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C69E5-CA98-7F30-0236-386EC32F0014}"/>
              </a:ext>
            </a:extLst>
          </p:cNvPr>
          <p:cNvSpPr txBox="1"/>
          <p:nvPr/>
        </p:nvSpPr>
        <p:spPr>
          <a:xfrm>
            <a:off x="6428633" y="4149080"/>
            <a:ext cx="789686" cy="51880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BB3CA9-AFDD-0B6A-B0C5-798D88A6D9D1}"/>
              </a:ext>
            </a:extLst>
          </p:cNvPr>
          <p:cNvSpPr txBox="1"/>
          <p:nvPr/>
        </p:nvSpPr>
        <p:spPr>
          <a:xfrm>
            <a:off x="1669308" y="516459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9" name="yt_shape_15249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250" name="yt_shape_15250"/>
          <p:cNvSpPr txBox="1"/>
          <p:nvPr/>
        </p:nvSpPr>
        <p:spPr>
          <a:xfrm>
            <a:off x="540000" y="1379303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251" name="yt_shape_15251"/>
          <p:cNvSpPr txBox="1"/>
          <p:nvPr/>
        </p:nvSpPr>
        <p:spPr>
          <a:xfrm>
            <a:off x="540000" y="1858606"/>
            <a:ext cx="3008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52" name="yt_shape_15252"/>
          <p:cNvSpPr txBox="1"/>
          <p:nvPr/>
        </p:nvSpPr>
        <p:spPr>
          <a:xfrm>
            <a:off x="540000" y="2337909"/>
            <a:ext cx="247824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5253">
            <a:extLst>
              <a:ext uri="{FF2B5EF4-FFF2-40B4-BE49-F238E27FC236}">
                <a16:creationId xmlns:a16="http://schemas.microsoft.com/office/drawing/2014/main" id="{99BD6EF5-63CA-85CC-2344-8C3632C40159}"/>
              </a:ext>
            </a:extLst>
          </p:cNvPr>
          <p:cNvSpPr txBox="1"/>
          <p:nvPr/>
        </p:nvSpPr>
        <p:spPr>
          <a:xfrm>
            <a:off x="6240016" y="1352616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254">
                <a:extLst>
                  <a:ext uri="{FF2B5EF4-FFF2-40B4-BE49-F238E27FC236}">
                    <a16:creationId xmlns:a16="http://schemas.microsoft.com/office/drawing/2014/main" id="{A04CEB31-C459-8B9A-461B-17C189942C7F}"/>
                  </a:ext>
                </a:extLst>
              </p:cNvPr>
              <p:cNvSpPr txBox="1"/>
              <p:nvPr/>
            </p:nvSpPr>
            <p:spPr>
              <a:xfrm>
                <a:off x="6240016" y="1831919"/>
                <a:ext cx="4475649" cy="2839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254">
                <a:extLst>
                  <a:ext uri="{FF2B5EF4-FFF2-40B4-BE49-F238E27FC236}">
                    <a16:creationId xmlns:a16="http://schemas.microsoft.com/office/drawing/2014/main" id="{A04CEB31-C459-8B9A-461B-17C189942C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1831919"/>
                <a:ext cx="4475649" cy="2839047"/>
              </a:xfrm>
              <a:prstGeom prst="rect">
                <a:avLst/>
              </a:prstGeom>
              <a:blipFill>
                <a:blip r:embed="rId2"/>
                <a:stretch>
                  <a:fillRect l="-4223" r="-3134" b="-2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6" name="yt_shape_15256"/>
          <p:cNvSpPr txBox="1"/>
          <p:nvPr/>
        </p:nvSpPr>
        <p:spPr>
          <a:xfrm>
            <a:off x="335360" y="1264962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公式法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257" name="yt_shape_15257"/>
              <p:cNvSpPr txBox="1"/>
              <p:nvPr/>
            </p:nvSpPr>
            <p:spPr>
              <a:xfrm>
                <a:off x="335360" y="1744265"/>
                <a:ext cx="5616922" cy="1680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257" name="yt_shape_15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744265"/>
                <a:ext cx="5616922" cy="1680332"/>
              </a:xfrm>
              <a:prstGeom prst="rect">
                <a:avLst/>
              </a:prstGeom>
              <a:blipFill>
                <a:blip r:embed="rId2"/>
                <a:stretch>
                  <a:fillRect l="-3257" t="-2899" r="-2497" b="-5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259">
            <a:extLst>
              <a:ext uri="{FF2B5EF4-FFF2-40B4-BE49-F238E27FC236}">
                <a16:creationId xmlns:a16="http://schemas.microsoft.com/office/drawing/2014/main" id="{107FBEB1-661C-A5EB-C4C5-CF3E1FC33F4F}"/>
              </a:ext>
            </a:extLst>
          </p:cNvPr>
          <p:cNvSpPr txBox="1"/>
          <p:nvPr/>
        </p:nvSpPr>
        <p:spPr>
          <a:xfrm>
            <a:off x="6816080" y="1264962"/>
            <a:ext cx="4512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260">
                <a:extLst>
                  <a:ext uri="{FF2B5EF4-FFF2-40B4-BE49-F238E27FC236}">
                    <a16:creationId xmlns:a16="http://schemas.microsoft.com/office/drawing/2014/main" id="{995B068F-8707-02D6-E654-AFD7CFB15779}"/>
                  </a:ext>
                </a:extLst>
              </p:cNvPr>
              <p:cNvSpPr txBox="1"/>
              <p:nvPr/>
            </p:nvSpPr>
            <p:spPr>
              <a:xfrm>
                <a:off x="6816080" y="1744265"/>
                <a:ext cx="4512454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260">
                <a:extLst>
                  <a:ext uri="{FF2B5EF4-FFF2-40B4-BE49-F238E27FC236}">
                    <a16:creationId xmlns:a16="http://schemas.microsoft.com/office/drawing/2014/main" id="{995B068F-8707-02D6-E654-AFD7CFB15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1744265"/>
                <a:ext cx="4512454" cy="2083134"/>
              </a:xfrm>
              <a:prstGeom prst="rect">
                <a:avLst/>
              </a:prstGeom>
              <a:blipFill>
                <a:blip r:embed="rId3"/>
                <a:stretch>
                  <a:fillRect l="-4054" t="-2339" r="-3243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2" name="yt_shape_152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63" name="yt_shape_15263"/>
          <p:cNvSpPr txBox="1"/>
          <p:nvPr/>
        </p:nvSpPr>
        <p:spPr>
          <a:xfrm>
            <a:off x="540000" y="185943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64" name="yt_shape_15264"/>
          <p:cNvSpPr txBox="1"/>
          <p:nvPr/>
        </p:nvSpPr>
        <p:spPr>
          <a:xfrm>
            <a:off x="540000" y="2338738"/>
            <a:ext cx="625812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65" name="yt_shape_15265"/>
              <p:cNvSpPr txBox="1"/>
              <p:nvPr/>
            </p:nvSpPr>
            <p:spPr>
              <a:xfrm>
                <a:off x="540000" y="900000"/>
                <a:ext cx="2447465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65" name="yt_shape_15265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447465" cy="651653"/>
              </a:xfrm>
              <a:prstGeom prst="rect">
                <a:avLst/>
              </a:prstGeom>
              <a:blipFill>
                <a:blip r:embed="rId2"/>
                <a:stretch>
                  <a:fillRect l="-7731" r="-6733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67" name="yt_shape_15267"/>
              <p:cNvSpPr txBox="1"/>
              <p:nvPr/>
            </p:nvSpPr>
            <p:spPr>
              <a:xfrm>
                <a:off x="540000" y="1602441"/>
                <a:ext cx="4616648" cy="33127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67" name="yt_shape_15267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2441"/>
                <a:ext cx="4616648" cy="3312766"/>
              </a:xfrm>
              <a:prstGeom prst="rect">
                <a:avLst/>
              </a:prstGeom>
              <a:blipFill>
                <a:blip r:embed="rId3"/>
                <a:stretch>
                  <a:fillRect l="-4095" t="-1657" r="-3038" b="-4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9" name="yt_shape_15269"/>
          <p:cNvSpPr txBox="1"/>
          <p:nvPr/>
        </p:nvSpPr>
        <p:spPr>
          <a:xfrm>
            <a:off x="540000" y="900000"/>
            <a:ext cx="102912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0" name="yt_shape_15270"/>
          <p:cNvSpPr txBox="1"/>
          <p:nvPr/>
        </p:nvSpPr>
        <p:spPr>
          <a:xfrm>
            <a:off x="540000" y="1379303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71" name="yt_shape_15271"/>
          <p:cNvSpPr txBox="1"/>
          <p:nvPr/>
        </p:nvSpPr>
        <p:spPr>
          <a:xfrm>
            <a:off x="540000" y="1858606"/>
            <a:ext cx="982961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1488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2023-05-13T13:52:00Z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