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0" r:id="rId7"/>
    <p:sldId id="373" r:id="rId8"/>
    <p:sldId id="375" r:id="rId9"/>
    <p:sldId id="376" r:id="rId10"/>
    <p:sldId id="377" r:id="rId11"/>
    <p:sldId id="379" r:id="rId12"/>
    <p:sldId id="380" r:id="rId13"/>
    <p:sldId id="392" r:id="rId14"/>
    <p:sldId id="381" r:id="rId15"/>
    <p:sldId id="396" r:id="rId16"/>
    <p:sldId id="382" r:id="rId17"/>
    <p:sldId id="388" r:id="rId1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bin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bin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45" name="yt_image_1424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204057" cy="99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7" name="yt_shape_14247"/>
          <p:cNvSpPr txBox="1"/>
          <p:nvPr/>
        </p:nvSpPr>
        <p:spPr>
          <a:xfrm>
            <a:off x="540000" y="1947105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直角三角形的性质</a:t>
            </a:r>
          </a:p>
        </p:txBody>
      </p:sp>
      <p:sp>
        <p:nvSpPr>
          <p:cNvPr id="14248" name="yt_shape_14248"/>
          <p:cNvSpPr txBox="1"/>
          <p:nvPr/>
        </p:nvSpPr>
        <p:spPr>
          <a:xfrm>
            <a:off x="540119" y="24439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52" name="yt_table_1425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99199"/>
              </p:ext>
            </p:extLst>
          </p:nvPr>
        </p:nvGraphicFramePr>
        <p:xfrm>
          <a:off x="603500" y="5085184"/>
          <a:ext cx="7493763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125076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grpSp>
        <p:nvGrpSpPr>
          <p:cNvPr id="14249" name="yt_shape_14249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2707" y="3457882"/>
            <a:ext cx="2346586" cy="1465848"/>
            <a:chOff x="0" y="0"/>
            <a:chExt cx="2346586" cy="1465848"/>
          </a:xfrm>
        </p:grpSpPr>
        <p:pic>
          <p:nvPicPr>
            <p:cNvPr id="2" name="yt_image_1424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46586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1" name="yt_shape_14251"/>
            <p:cNvSpPr txBox="1"/>
            <p:nvPr/>
          </p:nvSpPr>
          <p:spPr>
            <a:xfrm>
              <a:off x="640012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20224">
            <a:extLst>
              <a:ext uri="{FF2B5EF4-FFF2-40B4-BE49-F238E27FC236}">
                <a16:creationId xmlns:a16="http://schemas.microsoft.com/office/drawing/2014/main" id="{6B2C8F0D-2E46-C03F-C066-42C29361C60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98640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944AC34-585F-8D5D-9F8C-40FDFA3B6B78}"/>
              </a:ext>
            </a:extLst>
          </p:cNvPr>
          <p:cNvSpPr txBox="1"/>
          <p:nvPr/>
        </p:nvSpPr>
        <p:spPr>
          <a:xfrm>
            <a:off x="1974108" y="28726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0" name="yt_shape_14310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解直角三角形的应用</a:t>
            </a:r>
          </a:p>
        </p:txBody>
      </p:sp>
      <p:sp>
        <p:nvSpPr>
          <p:cNvPr id="14311" name="yt_shape_14311"/>
          <p:cNvSpPr txBox="1"/>
          <p:nvPr/>
        </p:nvSpPr>
        <p:spPr>
          <a:xfrm>
            <a:off x="540119" y="139687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无人机低空遥感技术已广泛应用于农作物监测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某农业特色品牌示范基地用无人机对一块试验田进行监测作业时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在距地面高度为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处测得试验田右侧边界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无人机垂直下降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又测得试验田左侧边界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15" name="yt_table_1431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371427"/>
              </p:ext>
            </p:extLst>
          </p:nvPr>
        </p:nvGraphicFramePr>
        <p:xfrm>
          <a:off x="573289" y="5961604"/>
          <a:ext cx="9365616" cy="424371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grpSp>
        <p:nvGrpSpPr>
          <p:cNvPr id="14312" name="yt_shape_14312_skip" title="H_129.65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2466" y="4042483"/>
            <a:ext cx="2147067" cy="1646640"/>
            <a:chOff x="0" y="0"/>
            <a:chExt cx="2147067" cy="1646640"/>
          </a:xfrm>
        </p:grpSpPr>
        <p:pic>
          <p:nvPicPr>
            <p:cNvPr id="2" name="yt_image_1431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7067" cy="125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4" name="yt_shape_14314"/>
            <p:cNvSpPr txBox="1"/>
            <p:nvPr/>
          </p:nvSpPr>
          <p:spPr>
            <a:xfrm>
              <a:off x="464069" y="12866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20362">
            <a:extLst>
              <a:ext uri="{FF2B5EF4-FFF2-40B4-BE49-F238E27FC236}">
                <a16:creationId xmlns:a16="http://schemas.microsoft.com/office/drawing/2014/main" id="{6EBFE458-F2D6-0742-BB43-F4B5A3B3A6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59B279E-0D50-E092-4518-3DE865253FEF}"/>
              </a:ext>
            </a:extLst>
          </p:cNvPr>
          <p:cNvSpPr txBox="1"/>
          <p:nvPr/>
        </p:nvSpPr>
        <p:spPr>
          <a:xfrm>
            <a:off x="7323982" y="3252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7" name="yt_shape_1431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小明去爬山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在山脚看山顶角度为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小明在坡比为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的山坡上走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此时小明看山顶的角度为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山高为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21" name="yt_table_14321_skip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758585"/>
                  </p:ext>
                </p:extLst>
              </p:nvPr>
            </p:nvGraphicFramePr>
            <p:xfrm>
              <a:off x="540119" y="4125409"/>
              <a:ext cx="7833297" cy="925704"/>
            </p:xfrm>
            <a:graphic>
              <a:graphicData uri="http://schemas.openxmlformats.org/drawingml/2006/table">
                <a:tbl>
                  <a:tblPr/>
                  <a:tblGrid>
                    <a:gridCol w="4391470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3441827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21" name="yt_table_14321_skip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758585"/>
                  </p:ext>
                </p:extLst>
              </p:nvPr>
            </p:nvGraphicFramePr>
            <p:xfrm>
              <a:off x="540119" y="4125409"/>
              <a:ext cx="7833297" cy="925704"/>
            </p:xfrm>
            <a:graphic>
              <a:graphicData uri="http://schemas.openxmlformats.org/drawingml/2006/table">
                <a:tbl>
                  <a:tblPr/>
                  <a:tblGrid>
                    <a:gridCol w="4391470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3441827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78363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611" t="-2597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78363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611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18" name="yt_shape_14318_skip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483" y="2275347"/>
            <a:ext cx="1947033" cy="1553328"/>
            <a:chOff x="0" y="0"/>
            <a:chExt cx="1947033" cy="1553328"/>
          </a:xfrm>
        </p:grpSpPr>
        <p:pic>
          <p:nvPicPr>
            <p:cNvPr id="2" name="yt_image_1431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7033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0" name="yt_shape_14320"/>
            <p:cNvSpPr txBox="1"/>
            <p:nvPr/>
          </p:nvSpPr>
          <p:spPr>
            <a:xfrm>
              <a:off x="364052" y="1193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5EFFDF-D32C-191F-E648-6D2F6D991B54}"/>
              </a:ext>
            </a:extLst>
          </p:cNvPr>
          <p:cNvSpPr txBox="1"/>
          <p:nvPr/>
        </p:nvSpPr>
        <p:spPr>
          <a:xfrm>
            <a:off x="68509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2" name="yt_shape_14322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开封清明上河园是依照北宋著名画家张择端的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清明上河图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建造的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拂云阁是园内最高的建筑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某数学小组测量拂云阁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处用测角仪测得拂云阁顶端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又测得拂云阁顶端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已知测角仪的高度为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与拂云阁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求拂云阁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26" name="yt_shape_14326"/>
          <p:cNvSpPr txBox="1"/>
          <p:nvPr/>
        </p:nvSpPr>
        <p:spPr>
          <a:xfrm>
            <a:off x="540000" y="60106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23" name="yt_shape_14323" title="H_159.6826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52569" y="3932324"/>
            <a:ext cx="3686860" cy="2027970"/>
            <a:chOff x="0" y="0"/>
            <a:chExt cx="3686860" cy="2027970"/>
          </a:xfrm>
        </p:grpSpPr>
        <p:pic>
          <p:nvPicPr>
            <p:cNvPr id="2" name="yt_image_14323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86860" cy="163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5" name="yt_shape_14325"/>
            <p:cNvSpPr txBox="1"/>
            <p:nvPr/>
          </p:nvSpPr>
          <p:spPr>
            <a:xfrm>
              <a:off x="1233966" y="16679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7" name="yt_shape_14327"/>
          <p:cNvSpPr txBox="1"/>
          <p:nvPr/>
        </p:nvSpPr>
        <p:spPr>
          <a:xfrm>
            <a:off x="540119" y="900000"/>
            <a:ext cx="728407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4328" name="yt_image_143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3670056"/>
            <a:ext cx="226769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119" y="1844824"/>
            <a:ext cx="61875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331" name="yt_shape_14331"/>
          <p:cNvSpPr txBox="1"/>
          <p:nvPr/>
        </p:nvSpPr>
        <p:spPr>
          <a:xfrm>
            <a:off x="540119" y="2324127"/>
            <a:ext cx="4275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332" name="yt_shape_14332"/>
          <p:cNvSpPr txBox="1"/>
          <p:nvPr/>
        </p:nvSpPr>
        <p:spPr>
          <a:xfrm>
            <a:off x="540119" y="2803430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4333" name="yt_shape_14333"/>
          <p:cNvSpPr txBox="1"/>
          <p:nvPr/>
        </p:nvSpPr>
        <p:spPr>
          <a:xfrm>
            <a:off x="540119" y="3282733"/>
            <a:ext cx="4275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4" name="yt_shape_14334"/>
              <p:cNvSpPr txBox="1"/>
              <p:nvPr/>
            </p:nvSpPr>
            <p:spPr>
              <a:xfrm>
                <a:off x="540119" y="3762036"/>
                <a:ext cx="4042004" cy="64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334" name="yt_shape_14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62036"/>
                <a:ext cx="4042004" cy="640112"/>
              </a:xfrm>
              <a:prstGeom prst="rect">
                <a:avLst/>
              </a:prstGeom>
              <a:blipFill>
                <a:blip r:embed="rId3"/>
                <a:stretch>
                  <a:fillRect l="-4676" r="-34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336">
            <a:extLst>
              <a:ext uri="{FF2B5EF4-FFF2-40B4-BE49-F238E27FC236}">
                <a16:creationId xmlns:a16="http://schemas.microsoft.com/office/drawing/2014/main" id="{B591D9C0-8CB0-F608-C271-987476F1ED87}"/>
              </a:ext>
            </a:extLst>
          </p:cNvPr>
          <p:cNvSpPr txBox="1"/>
          <p:nvPr/>
        </p:nvSpPr>
        <p:spPr>
          <a:xfrm>
            <a:off x="540119" y="4569222"/>
            <a:ext cx="612026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经检验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是原方程的根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拂云阁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的高度约为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3" name="yt_shape_14323" title="H_159.68268">
            <a:extLst>
              <a:ext uri="{FF2B5EF4-FFF2-40B4-BE49-F238E27FC236}">
                <a16:creationId xmlns:a16="http://schemas.microsoft.com/office/drawing/2014/main" id="{3620F7FB-0E03-BF1D-0E50-66C9133AD6B7}"/>
              </a:ext>
            </a:extLst>
          </p:cNvPr>
          <p:cNvGrpSpPr/>
          <p:nvPr/>
        </p:nvGrpSpPr>
        <p:grpSpPr>
          <a:xfrm>
            <a:off x="7833916" y="1045096"/>
            <a:ext cx="3686860" cy="2027970"/>
            <a:chOff x="0" y="0"/>
            <a:chExt cx="3686860" cy="2027970"/>
          </a:xfrm>
        </p:grpSpPr>
        <p:pic>
          <p:nvPicPr>
            <p:cNvPr id="4" name="yt_image_14323">
              <a:extLst>
                <a:ext uri="{FF2B5EF4-FFF2-40B4-BE49-F238E27FC236}">
                  <a16:creationId xmlns:a16="http://schemas.microsoft.com/office/drawing/2014/main" id="{9755735C-5066-0DD5-89F9-8408815301E5}"/>
                </a:ex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686860" cy="163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325">
              <a:extLst>
                <a:ext uri="{FF2B5EF4-FFF2-40B4-BE49-F238E27FC236}">
                  <a16:creationId xmlns:a16="http://schemas.microsoft.com/office/drawing/2014/main" id="{3CB5F7BF-EA13-E749-7426-4C612A08B93A}"/>
                </a:ext>
              </a:extLst>
            </p:cNvPr>
            <p:cNvSpPr txBox="1"/>
            <p:nvPr/>
          </p:nvSpPr>
          <p:spPr>
            <a:xfrm>
              <a:off x="1233966" y="16679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7" grpId="0" build="allAtOnce"/>
      <p:bldP spid="14330" grpId="0" build="allAtOnce"/>
      <p:bldP spid="14331" grpId="0" build="allAtOnce"/>
      <p:bldP spid="14332" grpId="0" build="allAtOnce"/>
      <p:bldP spid="14333" grpId="0" build="allAtOnce"/>
      <p:bldP spid="14334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yt_shape_14337"/>
          <p:cNvSpPr txBox="1"/>
          <p:nvPr/>
        </p:nvSpPr>
        <p:spPr>
          <a:xfrm>
            <a:off x="540119" y="900000"/>
            <a:ext cx="1066844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三角形花园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紧邻湖泊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是沿湖泊修建的人行步道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的正东方向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4338" name="yt_shape_14338"/>
          <p:cNvSpPr txBox="1"/>
          <p:nvPr/>
        </p:nvSpPr>
        <p:spPr>
          <a:xfrm>
            <a:off x="540000" y="2819698"/>
            <a:ext cx="54886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求步道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yt_shape_14339"/>
          <p:cNvSpPr txBox="1"/>
          <p:nvPr/>
        </p:nvSpPr>
        <p:spPr>
          <a:xfrm>
            <a:off x="533786" y="3299001"/>
            <a:ext cx="54197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由已知可得四边形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grpSp>
        <p:nvGrpSpPr>
          <p:cNvPr id="14340" name="yt_shape_1434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8804" y="2981928"/>
            <a:ext cx="2370124" cy="2670047"/>
            <a:chOff x="0" y="0"/>
            <a:chExt cx="2370124" cy="2670047"/>
          </a:xfrm>
        </p:grpSpPr>
        <p:pic>
          <p:nvPicPr>
            <p:cNvPr id="3" name="yt_image_14340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0124" cy="2205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2" name="yt_shape_14342"/>
            <p:cNvSpPr txBox="1"/>
            <p:nvPr/>
          </p:nvSpPr>
          <p:spPr>
            <a:xfrm>
              <a:off x="587509" y="224153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6" name="yt_image_14344">
            <a:extLst>
              <a:ext uri="{FF2B5EF4-FFF2-40B4-BE49-F238E27FC236}">
                <a16:creationId xmlns:a16="http://schemas.microsoft.com/office/drawing/2014/main" id="{3622150C-9619-7B19-35E3-134BCA2BC76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2957" y="3211285"/>
            <a:ext cx="2088232" cy="191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346">
                <a:extLst>
                  <a:ext uri="{FF2B5EF4-FFF2-40B4-BE49-F238E27FC236}">
                    <a16:creationId xmlns:a16="http://schemas.microsoft.com/office/drawing/2014/main" id="{8861B81B-4B54-CBEC-54A6-648B46CE50F6}"/>
                  </a:ext>
                </a:extLst>
              </p:cNvPr>
              <p:cNvSpPr txBox="1"/>
              <p:nvPr/>
            </p:nvSpPr>
            <p:spPr>
              <a:xfrm>
                <a:off x="529997" y="4353458"/>
                <a:ext cx="6376746" cy="1907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的北偏东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7" name="yt_shape_14346">
                <a:extLst>
                  <a:ext uri="{FF2B5EF4-FFF2-40B4-BE49-F238E27FC236}">
                    <a16:creationId xmlns:a16="http://schemas.microsoft.com/office/drawing/2014/main" id="{8861B81B-4B54-CBEC-54A6-648B46CE5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97" y="4353458"/>
                <a:ext cx="6376746" cy="1907061"/>
              </a:xfrm>
              <a:prstGeom prst="rect">
                <a:avLst/>
              </a:prstGeom>
              <a:blipFill>
                <a:blip r:embed="rId4"/>
                <a:stretch>
                  <a:fillRect l="-2964" t="-2556" r="-1912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48" name="yt_shape_14348"/>
              <p:cNvSpPr txBox="1"/>
              <p:nvPr/>
            </p:nvSpPr>
            <p:spPr>
              <a:xfrm>
                <a:off x="414656" y="816571"/>
                <a:ext cx="11111999" cy="1178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处有直饮水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小红从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出发沿人行步道去取水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也可以经过点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请计算说明他走哪一条路较近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348" name="yt_shape_14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56" y="816571"/>
                <a:ext cx="11111999" cy="1178784"/>
              </a:xfrm>
              <a:prstGeom prst="rect">
                <a:avLst/>
              </a:prstGeom>
              <a:blipFill>
                <a:blip r:embed="rId2"/>
                <a:stretch>
                  <a:fillRect l="-1646" t="-9845" r="-933" b="-15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50">
                <a:extLst>
                  <a:ext uri="{FF2B5EF4-FFF2-40B4-BE49-F238E27FC236}">
                    <a16:creationId xmlns:a16="http://schemas.microsoft.com/office/drawing/2014/main" id="{B80474D7-CCDA-75E7-6196-49706D6D156A}"/>
                  </a:ext>
                </a:extLst>
              </p:cNvPr>
              <p:cNvSpPr txBox="1"/>
              <p:nvPr/>
            </p:nvSpPr>
            <p:spPr>
              <a:xfrm>
                <a:off x="399151" y="2060848"/>
                <a:ext cx="10164394" cy="34767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的北偏东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路程为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2" name="yt_shape_14350">
                <a:extLst>
                  <a:ext uri="{FF2B5EF4-FFF2-40B4-BE49-F238E27FC236}">
                    <a16:creationId xmlns:a16="http://schemas.microsoft.com/office/drawing/2014/main" id="{B80474D7-CCDA-75E7-6196-49706D6D1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151" y="2060848"/>
                <a:ext cx="10164394" cy="3476721"/>
              </a:xfrm>
              <a:prstGeom prst="rect">
                <a:avLst/>
              </a:prstGeom>
              <a:blipFill>
                <a:blip r:embed="rId3"/>
                <a:stretch>
                  <a:fillRect l="-1799" t="-3158" b="-4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4352">
            <a:extLst>
              <a:ext uri="{FF2B5EF4-FFF2-40B4-BE49-F238E27FC236}">
                <a16:creationId xmlns:a16="http://schemas.microsoft.com/office/drawing/2014/main" id="{0CC18DE7-0941-33E3-C51C-3330044C18E9}"/>
              </a:ext>
            </a:extLst>
          </p:cNvPr>
          <p:cNvGrpSpPr/>
          <p:nvPr/>
        </p:nvGrpSpPr>
        <p:grpSpPr>
          <a:xfrm>
            <a:off x="9624392" y="1959986"/>
            <a:ext cx="2304256" cy="2670047"/>
            <a:chOff x="0" y="0"/>
            <a:chExt cx="2304256" cy="2670047"/>
          </a:xfrm>
        </p:grpSpPr>
        <p:pic>
          <p:nvPicPr>
            <p:cNvPr id="4" name="yt_image_14352" descr="{&quot;rangeId&quot;:0,&quot;⚘_2&quot;:1}">
              <a:extLst>
                <a:ext uri="{FF2B5EF4-FFF2-40B4-BE49-F238E27FC236}">
                  <a16:creationId xmlns:a16="http://schemas.microsoft.com/office/drawing/2014/main" id="{F1F64BF4-62C0-98D1-7A01-3CC5C339A99D}"/>
                </a:ex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r="2779"/>
            <a:stretch/>
          </p:blipFill>
          <p:spPr bwMode="auto">
            <a:xfrm>
              <a:off x="0" y="0"/>
              <a:ext cx="2304256" cy="2205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354">
              <a:extLst>
                <a:ext uri="{FF2B5EF4-FFF2-40B4-BE49-F238E27FC236}">
                  <a16:creationId xmlns:a16="http://schemas.microsoft.com/office/drawing/2014/main" id="{CF1B9A1D-9ADD-7D2F-1D89-5DCAF94B3CDC}"/>
                </a:ext>
              </a:extLst>
            </p:cNvPr>
            <p:cNvSpPr txBox="1"/>
            <p:nvPr/>
          </p:nvSpPr>
          <p:spPr>
            <a:xfrm>
              <a:off x="587509" y="224153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E96080CC-D155-C2CB-D311-D9F75825292F}"/>
                  </a:ext>
                </a:extLst>
              </p:cNvPr>
              <p:cNvSpPr txBox="1"/>
              <p:nvPr/>
            </p:nvSpPr>
            <p:spPr>
              <a:xfrm>
                <a:off x="399151" y="5537569"/>
                <a:ext cx="9634304" cy="114396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到达点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路程为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529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529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到达点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较近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E96080CC-D155-C2CB-D311-D9F7582529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151" y="5537569"/>
                <a:ext cx="9634304" cy="1143968"/>
              </a:xfrm>
              <a:prstGeom prst="rect">
                <a:avLst/>
              </a:prstGeom>
              <a:blipFill>
                <a:blip r:embed="rId5"/>
                <a:stretch>
                  <a:fillRect l="-1898" t="-6915" r="-1012" b="-1595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yt_shape_14356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05ca22b-f47f-473a-9568-32621801a4ec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57" name="yt_shape_14357"/>
              <p:cNvSpPr txBox="1"/>
              <p:nvPr/>
            </p:nvSpPr>
            <p:spPr>
              <a:xfrm>
                <a:off x="540000" y="1652711"/>
                <a:ext cx="5746573" cy="6921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n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n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57" name="yt_shape_14357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5746573" cy="692113"/>
              </a:xfrm>
              <a:prstGeom prst="rect">
                <a:avLst/>
              </a:prstGeom>
              <a:blipFill>
                <a:blip r:embed="rId2"/>
                <a:stretch>
                  <a:fillRect l="-3291" r="-955" b="-19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59" name="yt_shape_14359"/>
              <p:cNvSpPr txBox="1"/>
              <p:nvPr/>
            </p:nvSpPr>
            <p:spPr>
              <a:xfrm>
                <a:off x="540119" y="2465374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59" name="yt_shape_14359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65374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1266" r="-439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61" name="yt_shape_14361"/>
              <p:cNvSpPr txBox="1"/>
              <p:nvPr/>
            </p:nvSpPr>
            <p:spPr>
              <a:xfrm>
                <a:off x="540119" y="347488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济宁市中考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小明在距离地面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若斜面坡度为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1" name="yt_shape_14361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4886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7097" r="-1372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20422">
            <a:extLst>
              <a:ext uri="{FF2B5EF4-FFF2-40B4-BE49-F238E27FC236}">
                <a16:creationId xmlns:a16="http://schemas.microsoft.com/office/drawing/2014/main" id="{AE72DA10-A902-5049-B66E-3FF8F10E6A1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C16088-8B52-847E-3D75-8D5B87D5A976}"/>
                  </a:ext>
                </a:extLst>
              </p:cNvPr>
              <p:cNvSpPr txBox="1"/>
              <p:nvPr/>
            </p:nvSpPr>
            <p:spPr>
              <a:xfrm>
                <a:off x="4785486" y="1660949"/>
                <a:ext cx="1310514" cy="7790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C16088-8B52-847E-3D75-8D5B87D5A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486" y="1660949"/>
                <a:ext cx="1310514" cy="779031"/>
              </a:xfrm>
              <a:prstGeom prst="rect">
                <a:avLst/>
              </a:prstGeom>
              <a:blipFill>
                <a:blip r:embed="rId6"/>
                <a:stretch>
                  <a:fillRect l="-6977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93E9034-3B2C-B7A8-22AD-A96C60BE2181}"/>
              </a:ext>
            </a:extLst>
          </p:cNvPr>
          <p:cNvCxnSpPr/>
          <p:nvPr/>
        </p:nvCxnSpPr>
        <p:spPr>
          <a:xfrm>
            <a:off x="4507622" y="2276872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AE52BDD6-2CF5-C92E-CF07-4734530CA378}"/>
              </a:ext>
            </a:extLst>
          </p:cNvPr>
          <p:cNvSpPr txBox="1"/>
          <p:nvPr/>
        </p:nvSpPr>
        <p:spPr>
          <a:xfrm>
            <a:off x="1692694" y="2895355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3AC43E-2186-0F3A-CF9D-AD39F1CF9972}"/>
                  </a:ext>
                </a:extLst>
              </p:cNvPr>
              <p:cNvSpPr txBox="1"/>
              <p:nvPr/>
            </p:nvSpPr>
            <p:spPr>
              <a:xfrm>
                <a:off x="7590810" y="3903568"/>
                <a:ext cx="11581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hasSerialNum': 1, 'mathAnswerShape': 1}">
                <a:extLst>
                  <a:ext uri="{FF2B5EF4-FFF2-40B4-BE49-F238E27FC236}">
                    <a16:creationId xmlns:a16="http://schemas.microsoft.com/office/drawing/2014/main" id="{B73AC43E-2186-0F3A-CF9D-AD39F1CF9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810" y="3903568"/>
                <a:ext cx="1158114" cy="519634"/>
              </a:xfrm>
              <a:prstGeom prst="rect">
                <a:avLst/>
              </a:prstGeom>
              <a:blipFill>
                <a:blip r:embed="rId7"/>
                <a:stretch>
                  <a:fillRect l="-7895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D44883D-7EE1-6D7F-0F7D-01A0BA11E35B}"/>
              </a:ext>
            </a:extLst>
          </p:cNvPr>
          <p:cNvCxnSpPr/>
          <p:nvPr/>
        </p:nvCxnSpPr>
        <p:spPr>
          <a:xfrm>
            <a:off x="7376021" y="4395446"/>
            <a:ext cx="12828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yt_shape_14363" title="H_149.55591">
            <a:extLst>
              <a:ext uri="{FF2B5EF4-FFF2-40B4-BE49-F238E27FC236}">
                <a16:creationId xmlns:a16="http://schemas.microsoft.com/office/drawing/2014/main" id="{36D40405-F708-C7B9-6DEF-146F69D1D336}"/>
              </a:ext>
            </a:extLst>
          </p:cNvPr>
          <p:cNvGrpSpPr/>
          <p:nvPr/>
        </p:nvGrpSpPr>
        <p:grpSpPr>
          <a:xfrm>
            <a:off x="5014948" y="4653136"/>
            <a:ext cx="2162104" cy="1899360"/>
            <a:chOff x="0" y="0"/>
            <a:chExt cx="2162104" cy="1899360"/>
          </a:xfrm>
        </p:grpSpPr>
        <p:pic>
          <p:nvPicPr>
            <p:cNvPr id="9" name="yt_image_14363">
              <a:extLst>
                <a:ext uri="{FF2B5EF4-FFF2-40B4-BE49-F238E27FC236}">
                  <a16:creationId xmlns:a16="http://schemas.microsoft.com/office/drawing/2014/main" id="{A027D5F8-1793-23EB-72B6-58956C7F6787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2162104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4365">
              <a:extLst>
                <a:ext uri="{FF2B5EF4-FFF2-40B4-BE49-F238E27FC236}">
                  <a16:creationId xmlns:a16="http://schemas.microsoft.com/office/drawing/2014/main" id="{33BE59F9-B47F-C9E0-516E-B8B84AF80FFF}"/>
                </a:ext>
              </a:extLst>
            </p:cNvPr>
            <p:cNvSpPr txBox="1"/>
            <p:nvPr/>
          </p:nvSpPr>
          <p:spPr>
            <a:xfrm>
              <a:off x="471588" y="15393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343867" y="780636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f79bae7-7357-40ba-ab0b-422701060f48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68" name="yt_shape_14368"/>
              <p:cNvSpPr txBox="1"/>
              <p:nvPr/>
            </p:nvSpPr>
            <p:spPr>
              <a:xfrm>
                <a:off x="407368" y="1547523"/>
                <a:ext cx="8948884" cy="18814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某市为了加快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网络信号覆盖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在市区附近小山顶架设信号发射塔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小军为了知道发射塔的高度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从地面上的一点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测得发射塔顶端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向前走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测得发射塔底部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请你帮小军计算出信号发射塔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368" name="yt_shape_143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547523"/>
                <a:ext cx="8948884" cy="1881477"/>
              </a:xfrm>
              <a:prstGeom prst="rect">
                <a:avLst/>
              </a:prstGeom>
              <a:blipFill>
                <a:blip r:embed="rId2"/>
                <a:stretch>
                  <a:fillRect l="-2112" t="-6149" r="-204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73" name="yt_shape_14373"/>
          <p:cNvSpPr txBox="1"/>
          <p:nvPr/>
        </p:nvSpPr>
        <p:spPr>
          <a:xfrm>
            <a:off x="362711" y="49167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70" name="yt_shape_14370" title="H_172.016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6252" y="1182563"/>
            <a:ext cx="2348179" cy="2184613"/>
            <a:chOff x="0" y="0"/>
            <a:chExt cx="2348179" cy="2184613"/>
          </a:xfrm>
        </p:grpSpPr>
        <p:pic>
          <p:nvPicPr>
            <p:cNvPr id="2" name="yt_image_14370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48179" cy="1788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2" name="yt_shape_14372"/>
            <p:cNvSpPr txBox="1"/>
            <p:nvPr/>
          </p:nvSpPr>
          <p:spPr>
            <a:xfrm>
              <a:off x="564625" y="1824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20447">
            <a:extLst>
              <a:ext uri="{FF2B5EF4-FFF2-40B4-BE49-F238E27FC236}">
                <a16:creationId xmlns:a16="http://schemas.microsoft.com/office/drawing/2014/main" id="{A5460253-6436-9F93-0427-315B8F08DFB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810119"/>
            <a:ext cx="2387664" cy="636169"/>
          </a:xfrm>
          <a:prstGeom prst="rect">
            <a:avLst/>
          </a:prstGeom>
        </p:spPr>
      </p:pic>
      <p:sp>
        <p:nvSpPr>
          <p:cNvPr id="3" name="yt_shape_14374">
            <a:extLst>
              <a:ext uri="{FF2B5EF4-FFF2-40B4-BE49-F238E27FC236}">
                <a16:creationId xmlns:a16="http://schemas.microsoft.com/office/drawing/2014/main" id="{CCFC9F0E-FBDC-08C1-4C3B-860C4B55936B}"/>
              </a:ext>
            </a:extLst>
          </p:cNvPr>
          <p:cNvSpPr txBox="1"/>
          <p:nvPr/>
        </p:nvSpPr>
        <p:spPr>
          <a:xfrm>
            <a:off x="407367" y="3463548"/>
            <a:ext cx="582851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5" name="yt_image_14375">
            <a:extLst>
              <a:ext uri="{FF2B5EF4-FFF2-40B4-BE49-F238E27FC236}">
                <a16:creationId xmlns:a16="http://schemas.microsoft.com/office/drawing/2014/main" id="{942F5B3B-BCF8-F1DB-A805-85ABADA41BA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00409" y="4342734"/>
            <a:ext cx="2158945" cy="16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377">
            <a:extLst>
              <a:ext uri="{FF2B5EF4-FFF2-40B4-BE49-F238E27FC236}">
                <a16:creationId xmlns:a16="http://schemas.microsoft.com/office/drawing/2014/main" id="{56423030-9AE4-6E8A-5131-3128894741B9}"/>
              </a:ext>
            </a:extLst>
          </p:cNvPr>
          <p:cNvSpPr txBox="1"/>
          <p:nvPr/>
        </p:nvSpPr>
        <p:spPr>
          <a:xfrm>
            <a:off x="407367" y="3903141"/>
            <a:ext cx="1109117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80">
                <a:extLst>
                  <a:ext uri="{FF2B5EF4-FFF2-40B4-BE49-F238E27FC236}">
                    <a16:creationId xmlns:a16="http://schemas.microsoft.com/office/drawing/2014/main" id="{B2EFAAA7-F129-0412-6F21-5914A9E65A96}"/>
                  </a:ext>
                </a:extLst>
              </p:cNvPr>
              <p:cNvSpPr txBox="1"/>
              <p:nvPr/>
            </p:nvSpPr>
            <p:spPr>
              <a:xfrm>
                <a:off x="407367" y="4272473"/>
                <a:ext cx="9853851" cy="5893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4380">
                <a:extLst>
                  <a:ext uri="{FF2B5EF4-FFF2-40B4-BE49-F238E27FC236}">
                    <a16:creationId xmlns:a16="http://schemas.microsoft.com/office/drawing/2014/main" id="{B2EFAAA7-F129-0412-6F21-5914A9E65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7" y="4272473"/>
                <a:ext cx="9853851" cy="589392"/>
              </a:xfrm>
              <a:prstGeom prst="rect">
                <a:avLst/>
              </a:prstGeom>
              <a:blipFill>
                <a:blip r:embed="rId6"/>
                <a:stretch>
                  <a:fillRect l="-1918" r="-990" b="-1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384">
                <a:extLst>
                  <a:ext uri="{FF2B5EF4-FFF2-40B4-BE49-F238E27FC236}">
                    <a16:creationId xmlns:a16="http://schemas.microsoft.com/office/drawing/2014/main" id="{266EFEE2-FF16-9494-1AC8-86D59355DF38}"/>
                  </a:ext>
                </a:extLst>
              </p:cNvPr>
              <p:cNvSpPr txBox="1"/>
              <p:nvPr/>
            </p:nvSpPr>
            <p:spPr>
              <a:xfrm>
                <a:off x="426211" y="4808438"/>
                <a:ext cx="9579930" cy="1397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384">
                <a:extLst>
                  <a:ext uri="{FF2B5EF4-FFF2-40B4-BE49-F238E27FC236}">
                    <a16:creationId xmlns:a16="http://schemas.microsoft.com/office/drawing/2014/main" id="{266EFEE2-FF16-9494-1AC8-86D59355D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11" y="4808438"/>
                <a:ext cx="9579930" cy="1397690"/>
              </a:xfrm>
              <a:prstGeom prst="rect">
                <a:avLst/>
              </a:prstGeom>
              <a:blipFill>
                <a:blip r:embed="rId7"/>
                <a:stretch>
                  <a:fillRect l="-1973" t="-6114" r="-764" b="-12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4386">
            <a:extLst>
              <a:ext uri="{FF2B5EF4-FFF2-40B4-BE49-F238E27FC236}">
                <a16:creationId xmlns:a16="http://schemas.microsoft.com/office/drawing/2014/main" id="{87D2C626-D998-3538-D3C3-4A3FDF575422}"/>
              </a:ext>
            </a:extLst>
          </p:cNvPr>
          <p:cNvSpPr txBox="1"/>
          <p:nvPr/>
        </p:nvSpPr>
        <p:spPr>
          <a:xfrm>
            <a:off x="388995" y="6253462"/>
            <a:ext cx="518090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信号发射塔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的高度约是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58" name="yt_shape_14258"/>
          <p:cNvSpPr txBox="1"/>
          <p:nvPr/>
        </p:nvSpPr>
        <p:spPr>
          <a:xfrm>
            <a:off x="540000" y="40768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5" name="yt_shape_14255" title="H_158.63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3209" y="2011799"/>
            <a:ext cx="1465581" cy="2014704"/>
            <a:chOff x="0" y="0"/>
            <a:chExt cx="1465581" cy="2014704"/>
          </a:xfrm>
        </p:grpSpPr>
        <p:pic>
          <p:nvPicPr>
            <p:cNvPr id="2" name="yt_image_142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5581" cy="161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7" name="yt_shape_14257"/>
            <p:cNvSpPr txBox="1"/>
            <p:nvPr/>
          </p:nvSpPr>
          <p:spPr>
            <a:xfrm>
              <a:off x="199509" y="16547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7996E3-37D1-BE24-F350-F6B6BDEA56AB}"/>
              </a:ext>
            </a:extLst>
          </p:cNvPr>
          <p:cNvSpPr txBox="1"/>
          <p:nvPr/>
        </p:nvSpPr>
        <p:spPr>
          <a:xfrm>
            <a:off x="5990293" y="132868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9" name="yt_shape_14259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锐角三角函数的定义</a:t>
            </a:r>
          </a:p>
        </p:txBody>
      </p:sp>
      <p:sp>
        <p:nvSpPr>
          <p:cNvPr id="14260" name="yt_shape_1426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洛宁县期末改编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64" name="yt_table_14264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2147368"/>
                  </p:ext>
                </p:extLst>
              </p:nvPr>
            </p:nvGraphicFramePr>
            <p:xfrm>
              <a:off x="596169" y="4653136"/>
              <a:ext cx="7409816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64" name="yt_table_14264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2147368"/>
                  </p:ext>
                </p:extLst>
              </p:nvPr>
            </p:nvGraphicFramePr>
            <p:xfrm>
              <a:off x="596169" y="4653136"/>
              <a:ext cx="7409816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61" name="yt_shape_14261_skip" title="H_148.68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3590" y="2484828"/>
            <a:ext cx="1997991" cy="1888344"/>
            <a:chOff x="0" y="0"/>
            <a:chExt cx="1997991" cy="1888344"/>
          </a:xfrm>
        </p:grpSpPr>
        <p:pic>
          <p:nvPicPr>
            <p:cNvPr id="2" name="yt_image_14261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7991" cy="1492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3" name="yt_shape_14263"/>
            <p:cNvSpPr txBox="1"/>
            <p:nvPr/>
          </p:nvSpPr>
          <p:spPr>
            <a:xfrm>
              <a:off x="465714" y="1528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20256">
            <a:extLst>
              <a:ext uri="{FF2B5EF4-FFF2-40B4-BE49-F238E27FC236}">
                <a16:creationId xmlns:a16="http://schemas.microsoft.com/office/drawing/2014/main" id="{17E73EF6-217B-DFCF-61BA-EEF9EB7826E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AAB260-1724-E3E8-1829-29126E454516}"/>
              </a:ext>
            </a:extLst>
          </p:cNvPr>
          <p:cNvSpPr txBox="1"/>
          <p:nvPr/>
        </p:nvSpPr>
        <p:spPr>
          <a:xfrm>
            <a:off x="19741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5" name="yt_shape_142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放在每个小正方形的边长为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69" name="yt_table_14269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1411015"/>
                  </p:ext>
                </p:extLst>
              </p:nvPr>
            </p:nvGraphicFramePr>
            <p:xfrm>
              <a:off x="548409" y="4149080"/>
              <a:ext cx="7778243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69" name="yt_table_14269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1411015"/>
                  </p:ext>
                </p:extLst>
              </p:nvPr>
            </p:nvGraphicFramePr>
            <p:xfrm>
              <a:off x="548409" y="4149080"/>
              <a:ext cx="7778243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701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337" r="-13549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68586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66" name="yt_shape_14266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040" y="1957903"/>
            <a:ext cx="1645920" cy="2041920"/>
            <a:chOff x="0" y="0"/>
            <a:chExt cx="1645920" cy="2041920"/>
          </a:xfrm>
        </p:grpSpPr>
        <p:pic>
          <p:nvPicPr>
            <p:cNvPr id="2" name="yt_image_1426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5920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8" name="yt_shape_14268"/>
            <p:cNvSpPr txBox="1"/>
            <p:nvPr/>
          </p:nvSpPr>
          <p:spPr>
            <a:xfrm>
              <a:off x="289679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6BBAFE-71C6-838B-0884-7789264E2C88}"/>
              </a:ext>
            </a:extLst>
          </p:cNvPr>
          <p:cNvSpPr txBox="1"/>
          <p:nvPr/>
        </p:nvSpPr>
        <p:spPr>
          <a:xfrm>
            <a:off x="28361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0" name="yt_shape_14270"/>
              <p:cNvSpPr txBox="1"/>
              <p:nvPr/>
            </p:nvSpPr>
            <p:spPr>
              <a:xfrm>
                <a:off x="540119" y="900000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0" name="yt_shape_14270" descr="{&quot;rangeId&quot;:2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r="-32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72" name="yt_shape_14272" title="H_156.9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2414127"/>
            <a:ext cx="1749776" cy="1992672"/>
            <a:chOff x="0" y="0"/>
            <a:chExt cx="1749776" cy="1992672"/>
          </a:xfrm>
        </p:grpSpPr>
        <p:pic>
          <p:nvPicPr>
            <p:cNvPr id="2" name="yt_image_1427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9776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4" name="yt_shape_14274"/>
            <p:cNvSpPr txBox="1"/>
            <p:nvPr/>
          </p:nvSpPr>
          <p:spPr>
            <a:xfrm>
              <a:off x="341607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276" name="yt_shape_14276"/>
              <p:cNvSpPr txBox="1"/>
              <p:nvPr/>
            </p:nvSpPr>
            <p:spPr>
              <a:xfrm>
                <a:off x="554342" y="1988840"/>
                <a:ext cx="5823838" cy="949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276" name="yt_shape_142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42" y="1988840"/>
                <a:ext cx="5823838" cy="949299"/>
              </a:xfrm>
              <a:prstGeom prst="rect">
                <a:avLst/>
              </a:prstGeom>
              <a:blipFill>
                <a:blip r:embed="rId4"/>
                <a:stretch>
                  <a:fillRect l="-3246" t="-5128" r="-240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78">
                <a:extLst>
                  <a:ext uri="{FF2B5EF4-FFF2-40B4-BE49-F238E27FC236}">
                    <a16:creationId xmlns:a16="http://schemas.microsoft.com/office/drawing/2014/main" id="{B3D9F119-E803-5A6D-2F5E-F3497399F057}"/>
                  </a:ext>
                </a:extLst>
              </p:cNvPr>
              <p:cNvSpPr txBox="1"/>
              <p:nvPr/>
            </p:nvSpPr>
            <p:spPr>
              <a:xfrm>
                <a:off x="557206" y="3068255"/>
                <a:ext cx="2804294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278">
                <a:extLst>
                  <a:ext uri="{FF2B5EF4-FFF2-40B4-BE49-F238E27FC236}">
                    <a16:creationId xmlns:a16="http://schemas.microsoft.com/office/drawing/2014/main" id="{B3D9F119-E803-5A6D-2F5E-F3497399F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206" y="3068255"/>
                <a:ext cx="2804294" cy="1603003"/>
              </a:xfrm>
              <a:prstGeom prst="rect">
                <a:avLst/>
              </a:prstGeom>
              <a:blipFill>
                <a:blip r:embed="rId5"/>
                <a:stretch>
                  <a:fillRect l="-6522" t="-3042" r="-5000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6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0" name="yt_shape_14280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特殊角的三角函数值及其计算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81" name="yt_shape_14281"/>
              <p:cNvSpPr txBox="1"/>
              <p:nvPr/>
            </p:nvSpPr>
            <p:spPr>
              <a:xfrm>
                <a:off x="540119" y="139687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泌阳县期末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王明同学遇到了这样一道题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81" name="yt_shape_1428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r="-32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83" name="yt_table_1428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89732"/>
              </p:ext>
            </p:extLst>
          </p:nvPr>
        </p:nvGraphicFramePr>
        <p:xfrm>
          <a:off x="540000" y="255393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85" name="yt_shape_14285"/>
              <p:cNvSpPr txBox="1"/>
              <p:nvPr/>
            </p:nvSpPr>
            <p:spPr>
              <a:xfrm>
                <a:off x="540000" y="3029004"/>
                <a:ext cx="9658285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浚县期末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2tan45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85" name="yt_shape_1428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9004"/>
                <a:ext cx="9658285" cy="720903"/>
              </a:xfrm>
              <a:prstGeom prst="rect">
                <a:avLst/>
              </a:prstGeom>
              <a:blipFill>
                <a:blip r:embed="rId3"/>
                <a:stretch>
                  <a:fillRect l="-1957" r="-94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7" name="yt_table_14287" title="H_86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32889"/>
                  </p:ext>
                </p:extLst>
              </p:nvPr>
            </p:nvGraphicFramePr>
            <p:xfrm>
              <a:off x="540000" y="3953059"/>
              <a:ext cx="6277611" cy="1094741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14458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87" name="yt_table_14287" descr="{&quot;rangeId&quot;:10,&quot;type&quot;:&quot;Option&quot;}" title="H_86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32889"/>
                  </p:ext>
                </p:extLst>
              </p:nvPr>
            </p:nvGraphicFramePr>
            <p:xfrm>
              <a:off x="540000" y="3953059"/>
              <a:ext cx="6277611" cy="1094741"/>
            </p:xfrm>
            <a:graphic>
              <a:graphicData uri="http://schemas.openxmlformats.org/drawingml/2006/table">
                <a:tbl>
                  <a:tblPr/>
                  <a:tblGrid>
                    <a:gridCol w="5133023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14458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301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8404" b="-1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38158" r="-2230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720295">
            <a:extLst>
              <a:ext uri="{FF2B5EF4-FFF2-40B4-BE49-F238E27FC236}">
                <a16:creationId xmlns:a16="http://schemas.microsoft.com/office/drawing/2014/main" id="{3620F0FD-7E36-AA47-E3B2-0A2B14FF9BE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29F2F7-10B9-4B23-CF39-B16DECE4F9F9}"/>
              </a:ext>
            </a:extLst>
          </p:cNvPr>
          <p:cNvSpPr txBox="1"/>
          <p:nvPr/>
        </p:nvSpPr>
        <p:spPr>
          <a:xfrm>
            <a:off x="1974108" y="18703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185A04-F234-CD8F-4A71-42999457385C}"/>
              </a:ext>
            </a:extLst>
          </p:cNvPr>
          <p:cNvSpPr txBox="1"/>
          <p:nvPr/>
        </p:nvSpPr>
        <p:spPr>
          <a:xfrm>
            <a:off x="9202066" y="2982198"/>
            <a:ext cx="383286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0000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89" name="yt_shape_14289"/>
              <p:cNvSpPr txBox="1"/>
              <p:nvPr/>
            </p:nvSpPr>
            <p:spPr>
              <a:xfrm>
                <a:off x="540119" y="1396872"/>
                <a:ext cx="11111999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289" name="yt_shape_1428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08509"/>
              </a:xfrm>
              <a:prstGeom prst="rect">
                <a:avLst/>
              </a:prstGeom>
              <a:blipFill>
                <a:blip r:embed="rId2"/>
                <a:stretch>
                  <a:fillRect l="-1701" r="-1592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94" name="yt_table_1429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551537"/>
              </p:ext>
            </p:extLst>
          </p:nvPr>
        </p:nvGraphicFramePr>
        <p:xfrm>
          <a:off x="553008" y="5037154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grpSp>
        <p:nvGrpSpPr>
          <p:cNvPr id="14291" name="yt_shape_14291_skip" title="H_135.26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495" y="2866587"/>
            <a:ext cx="1619010" cy="1717920"/>
            <a:chOff x="0" y="0"/>
            <a:chExt cx="1619010" cy="1717920"/>
          </a:xfrm>
        </p:grpSpPr>
        <p:pic>
          <p:nvPicPr>
            <p:cNvPr id="2" name="yt_image_14291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9010" cy="132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3" name="yt_shape_14293"/>
            <p:cNvSpPr txBox="1"/>
            <p:nvPr/>
          </p:nvSpPr>
          <p:spPr>
            <a:xfrm>
              <a:off x="276224" y="1357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20322">
            <a:extLst>
              <a:ext uri="{FF2B5EF4-FFF2-40B4-BE49-F238E27FC236}">
                <a16:creationId xmlns:a16="http://schemas.microsoft.com/office/drawing/2014/main" id="{40FFB378-CCCF-C018-6FB8-4C8CC40921F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78CB33-BB60-300A-4921-6E51C25E8B70}"/>
              </a:ext>
            </a:extLst>
          </p:cNvPr>
          <p:cNvSpPr txBox="1"/>
          <p:nvPr/>
        </p:nvSpPr>
        <p:spPr>
          <a:xfrm>
            <a:off x="1669308" y="202348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6" name="yt_shape_14296"/>
          <p:cNvSpPr txBox="1"/>
          <p:nvPr/>
        </p:nvSpPr>
        <p:spPr>
          <a:xfrm>
            <a:off x="540119" y="900000"/>
            <a:ext cx="1088447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00" name="yt_table_14300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3587525"/>
                  </p:ext>
                </p:extLst>
              </p:nvPr>
            </p:nvGraphicFramePr>
            <p:xfrm>
              <a:off x="479376" y="4365104"/>
              <a:ext cx="7830630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00" name="yt_table_14300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3587525"/>
                  </p:ext>
                </p:extLst>
              </p:nvPr>
            </p:nvGraphicFramePr>
            <p:xfrm>
              <a:off x="479376" y="4365104"/>
              <a:ext cx="7830630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383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247" r="-15808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918" r="-6920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491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97" name="yt_shape_14297_skip" title="H_124.0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358015"/>
            <a:ext cx="2233429" cy="1575360"/>
            <a:chOff x="0" y="0"/>
            <a:chExt cx="2233429" cy="1575360"/>
          </a:xfrm>
        </p:grpSpPr>
        <p:pic>
          <p:nvPicPr>
            <p:cNvPr id="2" name="yt_image_14297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3429" cy="117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9" name="yt_shape_14299"/>
            <p:cNvSpPr txBox="1"/>
            <p:nvPr/>
          </p:nvSpPr>
          <p:spPr>
            <a:xfrm>
              <a:off x="583433" y="1215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676E24-D3B4-4DB6-43AC-029805C49CF0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1" name="yt_shape_1430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302" name="yt_shape_14302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223559"/>
            <a:ext cx="1564212" cy="1603224"/>
            <a:chOff x="0" y="0"/>
            <a:chExt cx="1564212" cy="1603224"/>
          </a:xfrm>
        </p:grpSpPr>
        <p:pic>
          <p:nvPicPr>
            <p:cNvPr id="2" name="yt_image_14302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4212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4" name="yt_shape_14304"/>
            <p:cNvSpPr txBox="1"/>
            <p:nvPr/>
          </p:nvSpPr>
          <p:spPr>
            <a:xfrm>
              <a:off x="172642" y="12432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06" name="yt_shape_14306"/>
          <p:cNvSpPr txBox="1"/>
          <p:nvPr/>
        </p:nvSpPr>
        <p:spPr>
          <a:xfrm>
            <a:off x="407368" y="2009301"/>
            <a:ext cx="46150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07">
                <a:extLst>
                  <a:ext uri="{FF2B5EF4-FFF2-40B4-BE49-F238E27FC236}">
                    <a16:creationId xmlns:a16="http://schemas.microsoft.com/office/drawing/2014/main" id="{C080DAAE-9D8F-BBE1-9DB7-B68CDDD32AE8}"/>
                  </a:ext>
                </a:extLst>
              </p:cNvPr>
              <p:cNvSpPr txBox="1"/>
              <p:nvPr/>
            </p:nvSpPr>
            <p:spPr>
              <a:xfrm>
                <a:off x="407368" y="2437816"/>
                <a:ext cx="6010556" cy="590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4307">
                <a:extLst>
                  <a:ext uri="{FF2B5EF4-FFF2-40B4-BE49-F238E27FC236}">
                    <a16:creationId xmlns:a16="http://schemas.microsoft.com/office/drawing/2014/main" id="{C080DAAE-9D8F-BBE1-9DB7-B68CDDD32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37816"/>
                <a:ext cx="6010556" cy="590867"/>
              </a:xfrm>
              <a:prstGeom prst="rect">
                <a:avLst/>
              </a:prstGeom>
              <a:blipFill>
                <a:blip r:embed="rId3"/>
                <a:stretch>
                  <a:fillRect l="-3144" r="-811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309">
            <a:extLst>
              <a:ext uri="{FF2B5EF4-FFF2-40B4-BE49-F238E27FC236}">
                <a16:creationId xmlns:a16="http://schemas.microsoft.com/office/drawing/2014/main" id="{F64F5380-E623-A4F1-8EE6-9B018244AB33}"/>
              </a:ext>
            </a:extLst>
          </p:cNvPr>
          <p:cNvSpPr txBox="1"/>
          <p:nvPr/>
        </p:nvSpPr>
        <p:spPr>
          <a:xfrm>
            <a:off x="407368" y="3131601"/>
            <a:ext cx="446276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605B44-D0A2-6C63-55BD-1687C98606B1}"/>
                  </a:ext>
                </a:extLst>
              </p:cNvPr>
              <p:cNvSpPr txBox="1"/>
              <p:nvPr/>
            </p:nvSpPr>
            <p:spPr>
              <a:xfrm>
                <a:off x="5199681" y="2564904"/>
                <a:ext cx="716787" cy="678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15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605B44-D0A2-6C63-55BD-1687C9860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9681" y="2564904"/>
                <a:ext cx="716787" cy="678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A87D838-1565-37AC-C37F-4C4C556304E1}"/>
              </a:ext>
            </a:extLst>
          </p:cNvPr>
          <p:cNvCxnSpPr/>
          <p:nvPr/>
        </p:nvCxnSpPr>
        <p:spPr>
          <a:xfrm>
            <a:off x="4984893" y="3042019"/>
            <a:ext cx="1146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2069</Words>
  <Application>Microsoft Office PowerPoint</Application>
  <PresentationFormat>宽屏</PresentationFormat>
  <Paragraphs>140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