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68" r:id="rId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5" name="yt_shape_14975"/>
          <p:cNvSpPr txBox="1"/>
          <p:nvPr/>
        </p:nvSpPr>
        <p:spPr>
          <a:xfrm>
            <a:off x="540000" y="900000"/>
            <a:ext cx="507831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选择适当的方法解下列一元二次方程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976" name="yt_shape_14976"/>
              <p:cNvSpPr txBox="1"/>
              <p:nvPr/>
            </p:nvSpPr>
            <p:spPr>
              <a:xfrm>
                <a:off x="540000" y="1362824"/>
                <a:ext cx="298479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4976" name="yt_shape_149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62824"/>
                <a:ext cx="2984791" cy="638893"/>
              </a:xfrm>
              <a:prstGeom prst="rect">
                <a:avLst/>
              </a:prstGeom>
              <a:blipFill>
                <a:blip r:embed="rId2"/>
                <a:stretch>
                  <a:fillRect l="-6339" r="-5317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978" name="yt_shape_14978"/>
              <p:cNvSpPr txBox="1"/>
              <p:nvPr/>
            </p:nvSpPr>
            <p:spPr>
              <a:xfrm>
                <a:off x="540000" y="2052505"/>
                <a:ext cx="2806859" cy="20052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978" name="yt_shape_14978" descr="{&quot;rangeId&quot;: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52505"/>
                <a:ext cx="2806859" cy="2005293"/>
              </a:xfrm>
              <a:prstGeom prst="rect">
                <a:avLst/>
              </a:prstGeom>
              <a:blipFill>
                <a:blip r:embed="rId3"/>
                <a:stretch>
                  <a:fillRect l="-6739" r="-5652" b="-42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4980">
            <a:extLst>
              <a:ext uri="{FF2B5EF4-FFF2-40B4-BE49-F238E27FC236}">
                <a16:creationId xmlns:a16="http://schemas.microsoft.com/office/drawing/2014/main" id="{7F1A84B8-9F15-4A33-FF64-2E3379F58678}"/>
              </a:ext>
            </a:extLst>
          </p:cNvPr>
          <p:cNvSpPr txBox="1"/>
          <p:nvPr/>
        </p:nvSpPr>
        <p:spPr>
          <a:xfrm>
            <a:off x="531304" y="4221088"/>
            <a:ext cx="29912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981">
                <a:extLst>
                  <a:ext uri="{FF2B5EF4-FFF2-40B4-BE49-F238E27FC236}">
                    <a16:creationId xmlns:a16="http://schemas.microsoft.com/office/drawing/2014/main" id="{5DAF8BEB-24C1-0CE4-DE2B-AE7A10B6D4E0}"/>
                  </a:ext>
                </a:extLst>
              </p:cNvPr>
              <p:cNvSpPr txBox="1"/>
              <p:nvPr/>
            </p:nvSpPr>
            <p:spPr>
              <a:xfrm>
                <a:off x="531304" y="4700391"/>
                <a:ext cx="5419753" cy="19684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6±2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4981">
                <a:extLst>
                  <a:ext uri="{FF2B5EF4-FFF2-40B4-BE49-F238E27FC236}">
                    <a16:creationId xmlns:a16="http://schemas.microsoft.com/office/drawing/2014/main" id="{5DAF8BEB-24C1-0CE4-DE2B-AE7A10B6D4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304" y="4700391"/>
                <a:ext cx="5419753" cy="1968488"/>
              </a:xfrm>
              <a:prstGeom prst="rect">
                <a:avLst/>
              </a:prstGeom>
              <a:blipFill>
                <a:blip r:embed="rId4"/>
                <a:stretch>
                  <a:fillRect l="-3375" t="-2477" r="-2587" b="-43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9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78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3" name="yt_shape_14983"/>
          <p:cNvSpPr txBox="1"/>
          <p:nvPr/>
        </p:nvSpPr>
        <p:spPr>
          <a:xfrm>
            <a:off x="479376" y="1196752"/>
            <a:ext cx="28373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984" name="yt_shape_14984"/>
          <p:cNvSpPr txBox="1"/>
          <p:nvPr/>
        </p:nvSpPr>
        <p:spPr>
          <a:xfrm>
            <a:off x="479376" y="1676055"/>
            <a:ext cx="381194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4985">
            <a:extLst>
              <a:ext uri="{FF2B5EF4-FFF2-40B4-BE49-F238E27FC236}">
                <a16:creationId xmlns:a16="http://schemas.microsoft.com/office/drawing/2014/main" id="{4D13B04C-9930-2959-C591-2EF9975C7345}"/>
              </a:ext>
            </a:extLst>
          </p:cNvPr>
          <p:cNvSpPr txBox="1"/>
          <p:nvPr/>
        </p:nvSpPr>
        <p:spPr>
          <a:xfrm>
            <a:off x="498467" y="3214742"/>
            <a:ext cx="29912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986">
                <a:extLst>
                  <a:ext uri="{FF2B5EF4-FFF2-40B4-BE49-F238E27FC236}">
                    <a16:creationId xmlns:a16="http://schemas.microsoft.com/office/drawing/2014/main" id="{5B41825F-E815-84D0-C536-FA29EA5B735A}"/>
                  </a:ext>
                </a:extLst>
              </p:cNvPr>
              <p:cNvSpPr txBox="1"/>
              <p:nvPr/>
            </p:nvSpPr>
            <p:spPr>
              <a:xfrm>
                <a:off x="498467" y="3694045"/>
                <a:ext cx="3965829" cy="16001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4986">
                <a:extLst>
                  <a:ext uri="{FF2B5EF4-FFF2-40B4-BE49-F238E27FC236}">
                    <a16:creationId xmlns:a16="http://schemas.microsoft.com/office/drawing/2014/main" id="{5B41825F-E815-84D0-C536-FA29EA5B73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467" y="3694045"/>
                <a:ext cx="3965829" cy="1600118"/>
              </a:xfrm>
              <a:prstGeom prst="rect">
                <a:avLst/>
              </a:prstGeom>
              <a:blipFill>
                <a:blip r:embed="rId2"/>
                <a:stretch>
                  <a:fillRect l="-4769" t="-3435" r="-3692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9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9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84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8" name="yt_shape_14988"/>
          <p:cNvSpPr txBox="1"/>
          <p:nvPr/>
        </p:nvSpPr>
        <p:spPr>
          <a:xfrm>
            <a:off x="551384" y="1196752"/>
            <a:ext cx="43761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989" name="yt_shape_14989"/>
              <p:cNvSpPr txBox="1"/>
              <p:nvPr/>
            </p:nvSpPr>
            <p:spPr>
              <a:xfrm>
                <a:off x="551384" y="1676055"/>
                <a:ext cx="4683975" cy="20815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989" name="yt_shape_149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676055"/>
                <a:ext cx="4683975" cy="2081595"/>
              </a:xfrm>
              <a:prstGeom prst="rect">
                <a:avLst/>
              </a:prstGeom>
              <a:blipFill>
                <a:blip r:embed="rId2"/>
                <a:stretch>
                  <a:fillRect l="-3901" t="-2639" r="-2991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4991">
            <a:extLst>
              <a:ext uri="{FF2B5EF4-FFF2-40B4-BE49-F238E27FC236}">
                <a16:creationId xmlns:a16="http://schemas.microsoft.com/office/drawing/2014/main" id="{B600BC46-B165-DAD2-3E2C-0DFFD2C4F512}"/>
              </a:ext>
            </a:extLst>
          </p:cNvPr>
          <p:cNvSpPr txBox="1"/>
          <p:nvPr/>
        </p:nvSpPr>
        <p:spPr>
          <a:xfrm>
            <a:off x="540873" y="3933056"/>
            <a:ext cx="39145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yt_shape_14992">
            <a:extLst>
              <a:ext uri="{FF2B5EF4-FFF2-40B4-BE49-F238E27FC236}">
                <a16:creationId xmlns:a16="http://schemas.microsoft.com/office/drawing/2014/main" id="{6998825B-431F-DF6B-A4BC-E347EDE5246D}"/>
              </a:ext>
            </a:extLst>
          </p:cNvPr>
          <p:cNvSpPr txBox="1"/>
          <p:nvPr/>
        </p:nvSpPr>
        <p:spPr>
          <a:xfrm>
            <a:off x="540873" y="4412359"/>
            <a:ext cx="4530086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原方程可化为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9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9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9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89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3" name="yt_shape_14993"/>
          <p:cNvSpPr txBox="1"/>
          <p:nvPr/>
        </p:nvSpPr>
        <p:spPr>
          <a:xfrm>
            <a:off x="551384" y="1108890"/>
            <a:ext cx="41533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994" name="yt_shape_14994"/>
          <p:cNvSpPr txBox="1"/>
          <p:nvPr/>
        </p:nvSpPr>
        <p:spPr>
          <a:xfrm>
            <a:off x="551384" y="1588193"/>
            <a:ext cx="5315558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4995">
            <a:extLst>
              <a:ext uri="{FF2B5EF4-FFF2-40B4-BE49-F238E27FC236}">
                <a16:creationId xmlns:a16="http://schemas.microsoft.com/office/drawing/2014/main" id="{BA318A25-E0AD-412B-B57F-E121F84E9A1A}"/>
              </a:ext>
            </a:extLst>
          </p:cNvPr>
          <p:cNvSpPr txBox="1"/>
          <p:nvPr/>
        </p:nvSpPr>
        <p:spPr>
          <a:xfrm>
            <a:off x="551384" y="3645024"/>
            <a:ext cx="46326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996">
                <a:extLst>
                  <a:ext uri="{FF2B5EF4-FFF2-40B4-BE49-F238E27FC236}">
                    <a16:creationId xmlns:a16="http://schemas.microsoft.com/office/drawing/2014/main" id="{4C518A77-9017-DFF2-FFD7-5062D4B50D93}"/>
                  </a:ext>
                </a:extLst>
              </p:cNvPr>
              <p:cNvSpPr txBox="1"/>
              <p:nvPr/>
            </p:nvSpPr>
            <p:spPr>
              <a:xfrm>
                <a:off x="551384" y="4124327"/>
                <a:ext cx="7777770" cy="20821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][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4996">
                <a:extLst>
                  <a:ext uri="{FF2B5EF4-FFF2-40B4-BE49-F238E27FC236}">
                    <a16:creationId xmlns:a16="http://schemas.microsoft.com/office/drawing/2014/main" id="{4C518A77-9017-DFF2-FFD7-5062D4B50D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124327"/>
                <a:ext cx="7777770" cy="2082173"/>
              </a:xfrm>
              <a:prstGeom prst="rect">
                <a:avLst/>
              </a:prstGeom>
              <a:blipFill>
                <a:blip r:embed="rId2"/>
                <a:stretch>
                  <a:fillRect l="-2351" t="-2639" r="-1411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9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9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94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8" name="yt_shape_14998"/>
          <p:cNvSpPr txBox="1"/>
          <p:nvPr/>
        </p:nvSpPr>
        <p:spPr>
          <a:xfrm>
            <a:off x="540000" y="900000"/>
            <a:ext cx="3145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999" name="yt_shape_14999"/>
          <p:cNvSpPr txBox="1"/>
          <p:nvPr/>
        </p:nvSpPr>
        <p:spPr>
          <a:xfrm>
            <a:off x="540000" y="1379303"/>
            <a:ext cx="2786019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000" name="yt_shape_15000"/>
          <p:cNvSpPr txBox="1"/>
          <p:nvPr/>
        </p:nvSpPr>
        <p:spPr>
          <a:xfrm>
            <a:off x="540000" y="3779132"/>
            <a:ext cx="51456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001" name="yt_shape_15001"/>
          <p:cNvSpPr txBox="1"/>
          <p:nvPr/>
        </p:nvSpPr>
        <p:spPr>
          <a:xfrm>
            <a:off x="540000" y="4258435"/>
            <a:ext cx="550471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[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][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]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9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9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9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9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0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0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99" grpId="0" build="allAtOnce"/>
      <p:bldP spid="1500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564</Words>
  <Application>Microsoft Office PowerPoint</Application>
  <PresentationFormat>宽屏</PresentationFormat>
  <Paragraphs>46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38</cp:revision>
  <dcterms:created xsi:type="dcterms:W3CDTF">2023-05-05T05:33:04Z</dcterms:created>
  <dcterms:modified xsi:type="dcterms:W3CDTF">2023-05-13T13:35:43Z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