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9" r:id="rId6"/>
    <p:sldId id="371" r:id="rId7"/>
    <p:sldId id="372" r:id="rId8"/>
    <p:sldId id="373" r:id="rId9"/>
    <p:sldId id="375" r:id="rId10"/>
    <p:sldId id="377" r:id="rId11"/>
    <p:sldId id="378" r:id="rId12"/>
    <p:sldId id="379" r:id="rId13"/>
    <p:sldId id="385" r:id="rId14"/>
    <p:sldId id="381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bin"/><Relationship Id="rId5" Type="http://schemas.openxmlformats.org/officeDocument/2006/relationships/image" Target="../media/image31.png"/><Relationship Id="rId4" Type="http://schemas.openxmlformats.org/officeDocument/2006/relationships/image" Target="../media/image29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48" name="yt_image_11948" title="H_50.97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0" name="yt_shape_11950"/>
          <p:cNvSpPr txBox="1"/>
          <p:nvPr/>
        </p:nvSpPr>
        <p:spPr>
          <a:xfrm>
            <a:off x="540000" y="1632333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相似三角形的判定定理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两边成比例且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夹角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相等的两个三角形相似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35B6E2-05DC-B31E-15AD-454F2D2D55A7}"/>
              </a:ext>
            </a:extLst>
          </p:cNvPr>
          <p:cNvSpPr txBox="1"/>
          <p:nvPr/>
        </p:nvSpPr>
        <p:spPr>
          <a:xfrm>
            <a:off x="6088789" y="155119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夹角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0" name="yt_shape_12010"/>
          <p:cNvSpPr txBox="1"/>
          <p:nvPr/>
        </p:nvSpPr>
        <p:spPr>
          <a:xfrm>
            <a:off x="540119" y="900000"/>
            <a:ext cx="103804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天水市六中月考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14" name="yt_table_1201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910329"/>
              </p:ext>
            </p:extLst>
          </p:nvPr>
        </p:nvGraphicFramePr>
        <p:xfrm>
          <a:off x="540000" y="1859435"/>
          <a:ext cx="2971800" cy="1697484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BED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p:grpSp>
        <p:nvGrpSpPr>
          <p:cNvPr id="12011" name="yt_shape_12011_skip" title="H_140.06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3236" y="1859435"/>
            <a:ext cx="1926671" cy="1778832"/>
            <a:chOff x="0" y="0"/>
            <a:chExt cx="1926671" cy="1778832"/>
          </a:xfrm>
        </p:grpSpPr>
        <p:pic>
          <p:nvPicPr>
            <p:cNvPr id="2" name="yt_image_1201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6671" cy="1382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3" name="yt_shape_12013"/>
            <p:cNvSpPr txBox="1"/>
            <p:nvPr/>
          </p:nvSpPr>
          <p:spPr>
            <a:xfrm>
              <a:off x="353871" y="14188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B5A2658-C77B-53F4-CD48-C71A87D98A14}"/>
              </a:ext>
            </a:extLst>
          </p:cNvPr>
          <p:cNvSpPr txBox="1"/>
          <p:nvPr/>
        </p:nvSpPr>
        <p:spPr>
          <a:xfrm>
            <a:off x="5352675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6" name="yt_shape_12016"/>
          <p:cNvSpPr txBox="1"/>
          <p:nvPr/>
        </p:nvSpPr>
        <p:spPr>
          <a:xfrm>
            <a:off x="540000" y="900000"/>
            <a:ext cx="97414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20" name="yt_shape_12020"/>
          <p:cNvSpPr txBox="1"/>
          <p:nvPr/>
        </p:nvSpPr>
        <p:spPr>
          <a:xfrm>
            <a:off x="540000" y="33991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17" name="yt_shape_12017" title="H_143.07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1743380"/>
            <a:ext cx="1918436" cy="1817064"/>
            <a:chOff x="0" y="0"/>
            <a:chExt cx="1918436" cy="1817064"/>
          </a:xfrm>
        </p:grpSpPr>
        <p:pic>
          <p:nvPicPr>
            <p:cNvPr id="2" name="yt_image_1201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8436" cy="1421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9" name="yt_shape_12019"/>
            <p:cNvSpPr txBox="1"/>
            <p:nvPr/>
          </p:nvSpPr>
          <p:spPr>
            <a:xfrm>
              <a:off x="349754" y="14570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021">
                <a:extLst>
                  <a:ext uri="{FF2B5EF4-FFF2-40B4-BE49-F238E27FC236}">
                    <a16:creationId xmlns:a16="http://schemas.microsoft.com/office/drawing/2014/main" id="{C1549315-1C4B-706D-7D5F-6B56453FEDCB}"/>
                  </a:ext>
                </a:extLst>
              </p:cNvPr>
              <p:cNvSpPr txBox="1"/>
              <p:nvPr/>
            </p:nvSpPr>
            <p:spPr>
              <a:xfrm>
                <a:off x="551919" y="1462434"/>
                <a:ext cx="6049733" cy="41960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021">
                <a:extLst>
                  <a:ext uri="{FF2B5EF4-FFF2-40B4-BE49-F238E27FC236}">
                    <a16:creationId xmlns:a16="http://schemas.microsoft.com/office/drawing/2014/main" id="{C1549315-1C4B-706D-7D5F-6B56453FED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19" y="1462434"/>
                <a:ext cx="6049733" cy="4196020"/>
              </a:xfrm>
              <a:prstGeom prst="rect">
                <a:avLst/>
              </a:prstGeom>
              <a:blipFill>
                <a:blip r:embed="rId3"/>
                <a:stretch>
                  <a:fillRect l="-3125" t="-1308" r="-2419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3" name="yt_shape_1202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afa48a2-7bff-4415-aa7e-1b9c73544013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24" name="yt_shape_12024"/>
              <p:cNvSpPr txBox="1"/>
              <p:nvPr/>
            </p:nvSpPr>
            <p:spPr>
              <a:xfrm>
                <a:off x="540119" y="1661816"/>
                <a:ext cx="11111999" cy="20681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南阳三中月考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轴分别交于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点开始在线段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上以每秒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个单位的速度向点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同时动点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点开始在线段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上以每秒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个单位的速度向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移动时间为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024" name="yt_shape_12024" descr="{&quot;rangeId&quot;:2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2068195"/>
              </a:xfrm>
              <a:prstGeom prst="rect">
                <a:avLst/>
              </a:prstGeom>
              <a:blipFill>
                <a:blip r:embed="rId2"/>
                <a:stretch>
                  <a:fillRect l="-1701" r="-714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26" name="yt_shape_12026"/>
          <p:cNvSpPr txBox="1"/>
          <p:nvPr/>
        </p:nvSpPr>
        <p:spPr>
          <a:xfrm>
            <a:off x="540000" y="3780799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027"/>
              <p:cNvSpPr txBox="1"/>
              <p:nvPr/>
            </p:nvSpPr>
            <p:spPr>
              <a:xfrm>
                <a:off x="540000" y="4412466"/>
                <a:ext cx="5281895" cy="15880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2027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2466"/>
                <a:ext cx="5281895" cy="1588063"/>
              </a:xfrm>
              <a:prstGeom prst="rect">
                <a:avLst/>
              </a:prstGeom>
              <a:blipFill>
                <a:blip r:embed="rId3"/>
                <a:stretch>
                  <a:fillRect l="-3580" r="-2656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029" name="yt_shape_120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424" y="3812982"/>
            <a:ext cx="1485088" cy="2187547"/>
            <a:chOff x="0" y="0"/>
            <a:chExt cx="1485088" cy="2187547"/>
          </a:xfrm>
        </p:grpSpPr>
        <p:pic>
          <p:nvPicPr>
            <p:cNvPr id="3" name="yt_image_12029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85088" cy="1723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31" name="yt_shape_12031"/>
            <p:cNvSpPr txBox="1"/>
            <p:nvPr/>
          </p:nvSpPr>
          <p:spPr>
            <a:xfrm>
              <a:off x="144991" y="175903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3887529536">
            <a:extLst>
              <a:ext uri="{FF2B5EF4-FFF2-40B4-BE49-F238E27FC236}">
                <a16:creationId xmlns:a16="http://schemas.microsoft.com/office/drawing/2014/main" id="{F65914AA-C8AC-0304-D371-98DCBE3D4A9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3" name="yt_shape_12033"/>
          <p:cNvSpPr txBox="1"/>
          <p:nvPr/>
        </p:nvSpPr>
        <p:spPr>
          <a:xfrm>
            <a:off x="540000" y="900000"/>
            <a:ext cx="56409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034"/>
              <p:cNvSpPr txBox="1"/>
              <p:nvPr/>
            </p:nvSpPr>
            <p:spPr>
              <a:xfrm>
                <a:off x="540000" y="1531667"/>
                <a:ext cx="6128537" cy="27679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当移动时间为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APQ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034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128537" cy="2767937"/>
              </a:xfrm>
              <a:prstGeom prst="rect">
                <a:avLst/>
              </a:prstGeom>
              <a:blipFill>
                <a:blip r:embed="rId2"/>
                <a:stretch>
                  <a:fillRect l="-3085" t="-1762" r="-2289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036" name="yt_shape_1203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6911" y="1531667"/>
            <a:ext cx="1485088" cy="2187547"/>
            <a:chOff x="0" y="0"/>
            <a:chExt cx="1485088" cy="2187547"/>
          </a:xfrm>
        </p:grpSpPr>
        <p:pic>
          <p:nvPicPr>
            <p:cNvPr id="5" name="yt_image_12036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5088" cy="1723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38" name="yt_shape_12038"/>
            <p:cNvSpPr txBox="1"/>
            <p:nvPr/>
          </p:nvSpPr>
          <p:spPr>
            <a:xfrm>
              <a:off x="144991" y="175903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2040" name="yt_image_1204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4170" y="1546997"/>
            <a:ext cx="1623974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042">
                <a:extLst>
                  <a:ext uri="{FF2B5EF4-FFF2-40B4-BE49-F238E27FC236}">
                    <a16:creationId xmlns:a16="http://schemas.microsoft.com/office/drawing/2014/main" id="{3AC7E525-1F35-6314-C04D-AB43BAD2469E}"/>
                  </a:ext>
                </a:extLst>
              </p:cNvPr>
              <p:cNvSpPr txBox="1"/>
              <p:nvPr/>
            </p:nvSpPr>
            <p:spPr>
              <a:xfrm>
                <a:off x="540000" y="4437112"/>
                <a:ext cx="6220485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2" name="yt_shape_12042">
                <a:extLst>
                  <a:ext uri="{FF2B5EF4-FFF2-40B4-BE49-F238E27FC236}">
                    <a16:creationId xmlns:a16="http://schemas.microsoft.com/office/drawing/2014/main" id="{3AC7E525-1F35-6314-C04D-AB43BAD246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37112"/>
                <a:ext cx="6220485" cy="645626"/>
              </a:xfrm>
              <a:prstGeom prst="rect">
                <a:avLst/>
              </a:prstGeom>
              <a:blipFill>
                <a:blip r:embed="rId5"/>
                <a:stretch>
                  <a:fillRect l="-3039" r="-2157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2044">
            <a:extLst>
              <a:ext uri="{FF2B5EF4-FFF2-40B4-BE49-F238E27FC236}">
                <a16:creationId xmlns:a16="http://schemas.microsoft.com/office/drawing/2014/main" id="{4395AA53-EA9A-684D-D994-A8209D1B2489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65426" y="4444062"/>
            <a:ext cx="1542718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046">
                <a:extLst>
                  <a:ext uri="{FF2B5EF4-FFF2-40B4-BE49-F238E27FC236}">
                    <a16:creationId xmlns:a16="http://schemas.microsoft.com/office/drawing/2014/main" id="{C7514A1E-6F02-9B33-22E1-650BDC145269}"/>
                  </a:ext>
                </a:extLst>
              </p:cNvPr>
              <p:cNvSpPr txBox="1"/>
              <p:nvPr/>
            </p:nvSpPr>
            <p:spPr>
              <a:xfrm>
                <a:off x="540000" y="5117925"/>
                <a:ext cx="6468117" cy="13368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046">
                <a:extLst>
                  <a:ext uri="{FF2B5EF4-FFF2-40B4-BE49-F238E27FC236}">
                    <a16:creationId xmlns:a16="http://schemas.microsoft.com/office/drawing/2014/main" id="{C7514A1E-6F02-9B33-22E1-650BDC1452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17925"/>
                <a:ext cx="6468117" cy="1336841"/>
              </a:xfrm>
              <a:prstGeom prst="rect">
                <a:avLst/>
              </a:prstGeom>
              <a:blipFill>
                <a:blip r:embed="rId7"/>
                <a:stretch>
                  <a:fillRect l="-2922" r="-1979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8" name="yt_shape_12048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d08a4906-d538-467e-b583-cec440b69db1.png&quot;}"/>
            </a:endParaRPr>
          </a:p>
        </p:txBody>
      </p:sp>
      <p:graphicFrame>
        <p:nvGraphicFramePr>
          <p:cNvPr id="12049" name="yt_table_12049" title="H_115.49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102382"/>
              </p:ext>
            </p:extLst>
          </p:nvPr>
        </p:nvGraphicFramePr>
        <p:xfrm>
          <a:off x="540000" y="1522498"/>
          <a:ext cx="11111999" cy="14667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判定两三角形相似的一般思路是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先找是否有两对角对应相等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若只有一对角对应相等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再找夹这个角的两边的比是否相等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  <a:p>
                      <a:pPr indent="609523"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已知两个三角形相似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但对应顶点未定时应分类讨论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683887529564">
            <a:extLst>
              <a:ext uri="{FF2B5EF4-FFF2-40B4-BE49-F238E27FC236}">
                <a16:creationId xmlns:a16="http://schemas.microsoft.com/office/drawing/2014/main" id="{42E320DA-DDB0-3398-A0C0-9C22D9BAF37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1" name="yt_shape_1195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9c56243-4274-40d7-9979-b51ee47c2c75.png&quot;}"/>
            </a:endParaRPr>
          </a:p>
        </p:txBody>
      </p:sp>
      <p:sp>
        <p:nvSpPr>
          <p:cNvPr id="11952" name="yt_shape_11952"/>
          <p:cNvSpPr txBox="1"/>
          <p:nvPr/>
        </p:nvSpPr>
        <p:spPr>
          <a:xfrm>
            <a:off x="540000" y="1670985"/>
            <a:ext cx="733534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两边成比例且夹角相等的两个三角形相似</a:t>
            </a:r>
          </a:p>
        </p:txBody>
      </p:sp>
      <p:sp>
        <p:nvSpPr>
          <p:cNvPr id="11953" name="yt_shape_11953"/>
          <p:cNvSpPr txBox="1"/>
          <p:nvPr/>
        </p:nvSpPr>
        <p:spPr>
          <a:xfrm>
            <a:off x="540000" y="2167857"/>
            <a:ext cx="9880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则下列四个三角形中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957" name="yt_shape_11957"/>
          <p:cNvSpPr txBox="1"/>
          <p:nvPr/>
        </p:nvSpPr>
        <p:spPr>
          <a:xfrm>
            <a:off x="540000" y="430482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54" name="yt_shape_11954" title="H_114.55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4972" y="2848121"/>
            <a:ext cx="1242056" cy="1752522"/>
            <a:chOff x="-114103" y="-297690"/>
            <a:chExt cx="1242056" cy="1752522"/>
          </a:xfrm>
        </p:grpSpPr>
        <p:pic>
          <p:nvPicPr>
            <p:cNvPr id="2" name="yt_image_1195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391" y="-297690"/>
              <a:ext cx="1102562" cy="1392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6" name="yt_shape_11956"/>
            <p:cNvSpPr txBox="1"/>
            <p:nvPr/>
          </p:nvSpPr>
          <p:spPr>
            <a:xfrm>
              <a:off x="-114103" y="10948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1958" name="yt_image_119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75" y="4721239"/>
            <a:ext cx="5172881" cy="169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7529420">
            <a:extLst>
              <a:ext uri="{FF2B5EF4-FFF2-40B4-BE49-F238E27FC236}">
                <a16:creationId xmlns:a16="http://schemas.microsoft.com/office/drawing/2014/main" id="{195A2D67-5938-6D86-7BE6-78D9F1CA2FD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529436">
            <a:extLst>
              <a:ext uri="{FF2B5EF4-FFF2-40B4-BE49-F238E27FC236}">
                <a16:creationId xmlns:a16="http://schemas.microsoft.com/office/drawing/2014/main" id="{DEB0CBF8-99B1-4B49-8C21-D27908BA53D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038AAB0-9F9B-BF37-766D-A737844068DE}"/>
              </a:ext>
            </a:extLst>
          </p:cNvPr>
          <p:cNvSpPr txBox="1"/>
          <p:nvPr/>
        </p:nvSpPr>
        <p:spPr>
          <a:xfrm>
            <a:off x="942253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0" name="yt_shape_1196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则添加下列一个条件后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仍无法判定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964" name="yt_table_11964_skip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2333816"/>
                  </p:ext>
                </p:extLst>
              </p:nvPr>
            </p:nvGraphicFramePr>
            <p:xfrm>
              <a:off x="540119" y="4149080"/>
              <a:ext cx="5824855" cy="1060895"/>
            </p:xfrm>
            <a:graphic>
              <a:graphicData uri="http://schemas.openxmlformats.org/drawingml/2006/table">
                <a:tbl>
                  <a:tblPr/>
                  <a:tblGrid>
                    <a:gridCol w="3564255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  <a:gridCol w="2260600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964" name="yt_table_11964_skip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2333816"/>
                  </p:ext>
                </p:extLst>
              </p:nvPr>
            </p:nvGraphicFramePr>
            <p:xfrm>
              <a:off x="540119" y="4149080"/>
              <a:ext cx="5824855" cy="1060895"/>
            </p:xfrm>
            <a:graphic>
              <a:graphicData uri="http://schemas.openxmlformats.org/drawingml/2006/table">
                <a:tbl>
                  <a:tblPr/>
                  <a:tblGrid>
                    <a:gridCol w="3564255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  <a:gridCol w="2260600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3311" b="-9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951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61" name="yt_shape_11961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1752" y="2163643"/>
            <a:ext cx="1828495" cy="1630440"/>
            <a:chOff x="0" y="0"/>
            <a:chExt cx="1828495" cy="1630440"/>
          </a:xfrm>
        </p:grpSpPr>
        <p:pic>
          <p:nvPicPr>
            <p:cNvPr id="2" name="yt_image_1196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8495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3" name="yt_shape_11963"/>
            <p:cNvSpPr txBox="1"/>
            <p:nvPr/>
          </p:nvSpPr>
          <p:spPr>
            <a:xfrm>
              <a:off x="380966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B6B189-C7FB-611F-9B7B-4E288510FAE0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65" name="yt_shape_11965"/>
              <p:cNvSpPr txBox="1"/>
              <p:nvPr/>
            </p:nvSpPr>
            <p:spPr>
              <a:xfrm>
                <a:off x="540000" y="900000"/>
                <a:ext cx="10807574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65" name="yt_shape_11965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07574" cy="430182"/>
              </a:xfrm>
              <a:prstGeom prst="rect">
                <a:avLst/>
              </a:prstGeom>
              <a:blipFill>
                <a:blip r:embed="rId2"/>
                <a:stretch>
                  <a:fillRect l="-1749" t="-10000" r="-113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70" name="yt_shape_11970"/>
          <p:cNvSpPr txBox="1"/>
          <p:nvPr/>
        </p:nvSpPr>
        <p:spPr>
          <a:xfrm>
            <a:off x="540000" y="30630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67" name="yt_shape_11967" title="H_113.68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2778" y="1568729"/>
            <a:ext cx="1706443" cy="1443816"/>
            <a:chOff x="0" y="0"/>
            <a:chExt cx="1706443" cy="1443816"/>
          </a:xfrm>
        </p:grpSpPr>
        <p:pic>
          <p:nvPicPr>
            <p:cNvPr id="3" name="yt_image_1196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6443" cy="1047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9" name="yt_shape_11969"/>
            <p:cNvSpPr txBox="1"/>
            <p:nvPr/>
          </p:nvSpPr>
          <p:spPr>
            <a:xfrm>
              <a:off x="319940" y="10838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971" name="yt_shape_11971"/>
          <p:cNvSpPr txBox="1"/>
          <p:nvPr/>
        </p:nvSpPr>
        <p:spPr>
          <a:xfrm>
            <a:off x="540120" y="3436454"/>
            <a:ext cx="10596312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75" name="yt_shape_11975"/>
          <p:cNvSpPr txBox="1"/>
          <p:nvPr/>
        </p:nvSpPr>
        <p:spPr>
          <a:xfrm>
            <a:off x="540000" y="60153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72" name="yt_shape_11972" title="H_111.5433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5213" y="4936841"/>
            <a:ext cx="2057572" cy="1416600"/>
            <a:chOff x="0" y="0"/>
            <a:chExt cx="2057572" cy="1416600"/>
          </a:xfrm>
        </p:grpSpPr>
        <p:pic>
          <p:nvPicPr>
            <p:cNvPr id="2" name="yt_image_1197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57572" cy="1020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4" name="yt_shape_11974"/>
            <p:cNvSpPr txBox="1"/>
            <p:nvPr/>
          </p:nvSpPr>
          <p:spPr>
            <a:xfrm>
              <a:off x="495505" y="1056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9E4A1E-9742-FAF1-B12A-D9134B13467E}"/>
                  </a:ext>
                </a:extLst>
              </p:cNvPr>
              <p:cNvSpPr txBox="1"/>
              <p:nvPr/>
            </p:nvSpPr>
            <p:spPr>
              <a:xfrm>
                <a:off x="7474676" y="772244"/>
                <a:ext cx="10057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FF9E4A1E-9742-FAF1-B12A-D9134B1346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4676" y="772244"/>
                <a:ext cx="1005713" cy="519634"/>
              </a:xfrm>
              <a:prstGeom prst="rect">
                <a:avLst/>
              </a:prstGeom>
              <a:blipFill>
                <a:blip r:embed="rId5"/>
                <a:stretch>
                  <a:fillRect l="-909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6EBD96B-332E-F061-3ED7-34E885C1D865}"/>
              </a:ext>
            </a:extLst>
          </p:cNvPr>
          <p:cNvSpPr txBox="1"/>
          <p:nvPr/>
        </p:nvSpPr>
        <p:spPr>
          <a:xfrm>
            <a:off x="3131587" y="386513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C5601B-B946-45A8-FF35-9106EF1E45DC}"/>
              </a:ext>
            </a:extLst>
          </p:cNvPr>
          <p:cNvSpPr txBox="1"/>
          <p:nvPr/>
        </p:nvSpPr>
        <p:spPr>
          <a:xfrm>
            <a:off x="8025850" y="386513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6" name="yt_shape_119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1977" name="yt_shape_11977" title="H_133.3814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3710" y="1587673"/>
            <a:ext cx="1542232" cy="1693944"/>
            <a:chOff x="0" y="0"/>
            <a:chExt cx="1542232" cy="1693944"/>
          </a:xfrm>
        </p:grpSpPr>
        <p:pic>
          <p:nvPicPr>
            <p:cNvPr id="2" name="yt_image_1197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2232" cy="1297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9" name="yt_shape_11979"/>
            <p:cNvSpPr txBox="1"/>
            <p:nvPr/>
          </p:nvSpPr>
          <p:spPr>
            <a:xfrm>
              <a:off x="237835" y="13339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B454CE2-65A3-F7E5-CB67-9379F2DC9579}"/>
              </a:ext>
            </a:extLst>
          </p:cNvPr>
          <p:cNvSpPr txBox="1"/>
          <p:nvPr/>
        </p:nvSpPr>
        <p:spPr>
          <a:xfrm>
            <a:off x="144864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981">
            <a:extLst>
              <a:ext uri="{FF2B5EF4-FFF2-40B4-BE49-F238E27FC236}">
                <a16:creationId xmlns:a16="http://schemas.microsoft.com/office/drawing/2014/main" id="{51DAB575-ABAD-1162-7313-EA32B5EBC2FF}"/>
              </a:ext>
            </a:extLst>
          </p:cNvPr>
          <p:cNvSpPr txBox="1"/>
          <p:nvPr/>
        </p:nvSpPr>
        <p:spPr>
          <a:xfrm>
            <a:off x="540119" y="3512895"/>
            <a:ext cx="1038041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添加一个条件使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则添加的一个条件是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5" name="yt_shape_11982" title="H_154.3011">
            <a:extLst>
              <a:ext uri="{FF2B5EF4-FFF2-40B4-BE49-F238E27FC236}">
                <a16:creationId xmlns:a16="http://schemas.microsoft.com/office/drawing/2014/main" id="{E1942A64-27CE-D847-6563-CC53BAC16A9A}"/>
              </a:ext>
            </a:extLst>
          </p:cNvPr>
          <p:cNvGrpSpPr/>
          <p:nvPr/>
        </p:nvGrpSpPr>
        <p:grpSpPr>
          <a:xfrm>
            <a:off x="8904312" y="4608279"/>
            <a:ext cx="1519885" cy="1959624"/>
            <a:chOff x="0" y="0"/>
            <a:chExt cx="1519885" cy="1959624"/>
          </a:xfrm>
        </p:grpSpPr>
        <p:pic>
          <p:nvPicPr>
            <p:cNvPr id="6" name="yt_image_11982">
              <a:extLst>
                <a:ext uri="{FF2B5EF4-FFF2-40B4-BE49-F238E27FC236}">
                  <a16:creationId xmlns:a16="http://schemas.microsoft.com/office/drawing/2014/main" id="{FA1D7D3F-F16B-6AEE-0FB0-34B3A58FCE3D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9885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1984">
              <a:extLst>
                <a:ext uri="{FF2B5EF4-FFF2-40B4-BE49-F238E27FC236}">
                  <a16:creationId xmlns:a16="http://schemas.microsoft.com/office/drawing/2014/main" id="{5C366EA5-FBD3-4147-5B2B-775E7B9CA7B5}"/>
                </a:ext>
              </a:extLst>
            </p:cNvPr>
            <p:cNvSpPr txBox="1"/>
            <p:nvPr/>
          </p:nvSpPr>
          <p:spPr>
            <a:xfrm>
              <a:off x="226661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0E152B1-D987-26B9-B4A2-E65C1EA79D49}"/>
              </a:ext>
            </a:extLst>
          </p:cNvPr>
          <p:cNvSpPr txBox="1"/>
          <p:nvPr/>
        </p:nvSpPr>
        <p:spPr>
          <a:xfrm>
            <a:off x="2639616" y="4385283"/>
            <a:ext cx="3718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6" name="yt_shape_1198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90" name="yt_shape_11990"/>
          <p:cNvSpPr txBox="1"/>
          <p:nvPr/>
        </p:nvSpPr>
        <p:spPr>
          <a:xfrm>
            <a:off x="540000" y="41481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87" name="yt_shape_11987" title="H_164.25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1792892"/>
            <a:ext cx="1632648" cy="2085984"/>
            <a:chOff x="0" y="0"/>
            <a:chExt cx="1632648" cy="2085984"/>
          </a:xfrm>
        </p:grpSpPr>
        <p:pic>
          <p:nvPicPr>
            <p:cNvPr id="2" name="yt_image_1198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2648" cy="1689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89" name="yt_shape_11989"/>
            <p:cNvSpPr txBox="1"/>
            <p:nvPr/>
          </p:nvSpPr>
          <p:spPr>
            <a:xfrm>
              <a:off x="283043" y="17259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991">
                <a:extLst>
                  <a:ext uri="{FF2B5EF4-FFF2-40B4-BE49-F238E27FC236}">
                    <a16:creationId xmlns:a16="http://schemas.microsoft.com/office/drawing/2014/main" id="{E2A447B3-376B-CE10-6C20-67C80BCCC22D}"/>
                  </a:ext>
                </a:extLst>
              </p:cNvPr>
              <p:cNvSpPr txBox="1"/>
              <p:nvPr/>
            </p:nvSpPr>
            <p:spPr>
              <a:xfrm>
                <a:off x="546925" y="2052379"/>
                <a:ext cx="7966925" cy="35108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在正方形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991">
                <a:extLst>
                  <a:ext uri="{FF2B5EF4-FFF2-40B4-BE49-F238E27FC236}">
                    <a16:creationId xmlns:a16="http://schemas.microsoft.com/office/drawing/2014/main" id="{E2A447B3-376B-CE10-6C20-67C80BCCC2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925" y="2052379"/>
                <a:ext cx="7966925" cy="3510833"/>
              </a:xfrm>
              <a:prstGeom prst="rect">
                <a:avLst/>
              </a:prstGeom>
              <a:blipFill>
                <a:blip r:embed="rId3"/>
                <a:stretch>
                  <a:fillRect l="-2372" t="-1563" r="-1454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3" name="yt_shape_1199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宜宾市翠屏区天立学校月考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97" name="yt_shape_11997"/>
          <p:cNvSpPr txBox="1"/>
          <p:nvPr/>
        </p:nvSpPr>
        <p:spPr>
          <a:xfrm>
            <a:off x="540000" y="33965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94" name="yt_shape_11994" title="H_105.06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320" y="2409141"/>
            <a:ext cx="2431431" cy="1334304"/>
            <a:chOff x="0" y="0"/>
            <a:chExt cx="2431431" cy="1334304"/>
          </a:xfrm>
        </p:grpSpPr>
        <p:pic>
          <p:nvPicPr>
            <p:cNvPr id="2" name="yt_image_11994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31431" cy="938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96" name="yt_shape_11996"/>
            <p:cNvSpPr txBox="1"/>
            <p:nvPr/>
          </p:nvSpPr>
          <p:spPr>
            <a:xfrm>
              <a:off x="682434" y="974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998">
                <a:extLst>
                  <a:ext uri="{FF2B5EF4-FFF2-40B4-BE49-F238E27FC236}">
                    <a16:creationId xmlns:a16="http://schemas.microsoft.com/office/drawing/2014/main" id="{4A1C62D1-F81A-FCFD-56B8-5BB73D231E66}"/>
                  </a:ext>
                </a:extLst>
              </p:cNvPr>
              <p:cNvSpPr txBox="1"/>
              <p:nvPr/>
            </p:nvSpPr>
            <p:spPr>
              <a:xfrm>
                <a:off x="510239" y="1988840"/>
                <a:ext cx="6309420" cy="37131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998">
                <a:extLst>
                  <a:ext uri="{FF2B5EF4-FFF2-40B4-BE49-F238E27FC236}">
                    <a16:creationId xmlns:a16="http://schemas.microsoft.com/office/drawing/2014/main" id="{4A1C62D1-F81A-FCFD-56B8-5BB73D231E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239" y="1988840"/>
                <a:ext cx="6309420" cy="3713132"/>
              </a:xfrm>
              <a:prstGeom prst="rect">
                <a:avLst/>
              </a:prstGeom>
              <a:blipFill>
                <a:blip r:embed="rId3"/>
                <a:stretch>
                  <a:fillRect l="-2995" t="-1314" r="-1546" b="-4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0" name="yt_shape_12000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对应关系不明确导致漏解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001">
                <a:extLst>
                  <a:ext uri="{FF2B5EF4-FFF2-40B4-BE49-F238E27FC236}">
                    <a16:creationId xmlns:a16="http://schemas.microsoft.com/office/drawing/2014/main" id="{87C54E37-1AD0-9C6F-F4A5-4EEBF2A885A5}"/>
                  </a:ext>
                </a:extLst>
              </p:cNvPr>
              <p:cNvSpPr txBox="1"/>
              <p:nvPr/>
            </p:nvSpPr>
            <p:spPr>
              <a:xfrm>
                <a:off x="623392" y="1484784"/>
                <a:ext cx="11111999" cy="10753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为顶点的三角形与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001">
                <a:extLst>
                  <a:ext uri="{FF2B5EF4-FFF2-40B4-BE49-F238E27FC236}">
                    <a16:creationId xmlns:a16="http://schemas.microsoft.com/office/drawing/2014/main" id="{87C54E37-1AD0-9C6F-F4A5-4EEBF2A885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484784"/>
                <a:ext cx="11111999" cy="1075359"/>
              </a:xfrm>
              <a:prstGeom prst="rect">
                <a:avLst/>
              </a:prstGeom>
              <a:blipFill>
                <a:blip r:embed="rId2"/>
                <a:stretch>
                  <a:fillRect l="-1646" t="-681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B097FC-B778-2223-D02B-909B9BAF1D18}"/>
                  </a:ext>
                </a:extLst>
              </p:cNvPr>
              <p:cNvSpPr txBox="1"/>
              <p:nvPr/>
            </p:nvSpPr>
            <p:spPr>
              <a:xfrm>
                <a:off x="3122594" y="1832516"/>
                <a:ext cx="1175449" cy="6830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B097FC-B778-2223-D02B-909B9BAF1D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594" y="1832516"/>
                <a:ext cx="1175449" cy="683083"/>
              </a:xfrm>
              <a:prstGeom prst="rect">
                <a:avLst/>
              </a:prstGeom>
              <a:blipFill>
                <a:blip r:embed="rId3"/>
                <a:stretch>
                  <a:fillRect b="-13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3" name="yt_shape_1200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e7e7ab4-3899-489f-87e8-40d32b912fe7.png&quot;}"/>
            </a:endParaRPr>
          </a:p>
        </p:txBody>
      </p:sp>
      <p:sp>
        <p:nvSpPr>
          <p:cNvPr id="12004" name="yt_shape_12004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将这个四边形分成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则下列结论中一定正确的是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08" name="yt_table_1200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600738"/>
              </p:ext>
            </p:extLst>
          </p:nvPr>
        </p:nvGraphicFramePr>
        <p:xfrm>
          <a:off x="540000" y="5094404"/>
          <a:ext cx="5894706" cy="848742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grpSp>
        <p:nvGrpSpPr>
          <p:cNvPr id="12005" name="yt_shape_12005_skip" title="H_146.545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889578"/>
            <a:ext cx="1894278" cy="1861128"/>
            <a:chOff x="0" y="0"/>
            <a:chExt cx="1894278" cy="1861128"/>
          </a:xfrm>
        </p:grpSpPr>
        <p:pic>
          <p:nvPicPr>
            <p:cNvPr id="2" name="yt_image_1200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4278" cy="1465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07" name="yt_shape_12007"/>
            <p:cNvSpPr txBox="1"/>
            <p:nvPr/>
          </p:nvSpPr>
          <p:spPr>
            <a:xfrm>
              <a:off x="337675" y="15011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529501">
            <a:extLst>
              <a:ext uri="{FF2B5EF4-FFF2-40B4-BE49-F238E27FC236}">
                <a16:creationId xmlns:a16="http://schemas.microsoft.com/office/drawing/2014/main" id="{0B554BC9-59AA-829A-5FF6-95852260E17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FBA2AD0-3D6F-2193-C9DA-E0D7D97A7DD2}"/>
              </a:ext>
            </a:extLst>
          </p:cNvPr>
          <p:cNvSpPr txBox="1"/>
          <p:nvPr/>
        </p:nvSpPr>
        <p:spPr>
          <a:xfrm>
            <a:off x="10510096" y="20813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1260</Words>
  <Application>Microsoft Office PowerPoint</Application>
  <PresentationFormat>宽屏</PresentationFormat>
  <Paragraphs>93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2023-05-13T15:23:28Z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