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5" r:id="rId3"/>
    <p:sldId id="372" r:id="rId4"/>
    <p:sldId id="373" r:id="rId5"/>
    <p:sldId id="374" r:id="rId6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7" d="100"/>
          <a:sy n="87" d="100"/>
        </p:scale>
        <p:origin x="785" y="79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9" name="yt_shape_10329"/>
          <p:cNvSpPr txBox="1"/>
          <p:nvPr/>
        </p:nvSpPr>
        <p:spPr>
          <a:xfrm>
            <a:off x="540000" y="900000"/>
            <a:ext cx="153888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选择题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330" name="yt_shape_10330"/>
              <p:cNvSpPr txBox="1"/>
              <p:nvPr/>
            </p:nvSpPr>
            <p:spPr>
              <a:xfrm>
                <a:off x="540000" y="1379303"/>
                <a:ext cx="10297819" cy="46551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湘西州中考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要使二次根式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有意义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的取值范围是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0330" name="yt_shape_10330" descr="{&quot;rangeId&quot;: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79303"/>
                <a:ext cx="10297819" cy="465512"/>
              </a:xfrm>
              <a:prstGeom prst="rect">
                <a:avLst/>
              </a:prstGeom>
              <a:blipFill>
                <a:blip r:embed="rId2"/>
                <a:stretch>
                  <a:fillRect l="-1835" t="-3896" r="-829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332" name="yt_table_10332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3589345"/>
              </p:ext>
            </p:extLst>
          </p:nvPr>
        </p:nvGraphicFramePr>
        <p:xfrm>
          <a:off x="540000" y="2047967"/>
          <a:ext cx="4030980" cy="848742"/>
        </p:xfrm>
        <a:graphic>
          <a:graphicData uri="http://schemas.openxmlformats.org/drawingml/2006/table">
            <a:tbl>
              <a:tblPr/>
              <a:tblGrid>
                <a:gridCol w="2481580">
                  <a:extLst>
                    <a:ext uri="{9D8B030D-6E8A-4147-A177-3AD203B41FA5}">
                      <a16:colId xmlns:a16="http://schemas.microsoft.com/office/drawing/2014/main" val="10049"/>
                    </a:ext>
                  </a:extLst>
                </a:gridCol>
                <a:gridCol w="1549400">
                  <a:extLst>
                    <a:ext uri="{9D8B030D-6E8A-4147-A177-3AD203B41FA5}">
                      <a16:colId xmlns:a16="http://schemas.microsoft.com/office/drawing/2014/main" val="1005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9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334" name="yt_shape_10334"/>
              <p:cNvSpPr txBox="1"/>
              <p:nvPr/>
            </p:nvSpPr>
            <p:spPr>
              <a:xfrm>
                <a:off x="540119" y="2947309"/>
                <a:ext cx="11111999" cy="97135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内蒙古自治区中考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实数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在数轴上的对应位置如图所示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的化简结果是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0334" name="yt_shape_10334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947309"/>
                <a:ext cx="11111999" cy="971356"/>
              </a:xfrm>
              <a:prstGeom prst="rect">
                <a:avLst/>
              </a:prstGeom>
              <a:blipFill>
                <a:blip r:embed="rId3"/>
                <a:stretch>
                  <a:fillRect l="-1701" t="-625" b="-187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339" name="yt_table_10339_skip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5193930"/>
              </p:ext>
            </p:extLst>
          </p:nvPr>
        </p:nvGraphicFramePr>
        <p:xfrm>
          <a:off x="540000" y="3969453"/>
          <a:ext cx="4200843" cy="848742"/>
        </p:xfrm>
        <a:graphic>
          <a:graphicData uri="http://schemas.openxmlformats.org/drawingml/2006/table">
            <a:tbl>
              <a:tblPr/>
              <a:tblGrid>
                <a:gridCol w="2481580">
                  <a:extLst>
                    <a:ext uri="{9D8B030D-6E8A-4147-A177-3AD203B41FA5}">
                      <a16:colId xmlns:a16="http://schemas.microsoft.com/office/drawing/2014/main" val="10051"/>
                    </a:ext>
                  </a:extLst>
                </a:gridCol>
                <a:gridCol w="1719263">
                  <a:extLst>
                    <a:ext uri="{9D8B030D-6E8A-4147-A177-3AD203B41FA5}">
                      <a16:colId xmlns:a16="http://schemas.microsoft.com/office/drawing/2014/main" val="1005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1"/>
                  </a:ext>
                </a:extLst>
              </a:tr>
            </a:tbl>
          </a:graphicData>
        </a:graphic>
      </p:graphicFrame>
      <p:grpSp>
        <p:nvGrpSpPr>
          <p:cNvPr id="10336" name="yt_shape_10336_skip" title="H_63.5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03363" y="3969453"/>
            <a:ext cx="2046571" cy="807480"/>
            <a:chOff x="0" y="0"/>
            <a:chExt cx="2046571" cy="807480"/>
          </a:xfrm>
        </p:grpSpPr>
        <p:pic>
          <p:nvPicPr>
            <p:cNvPr id="2" name="yt_image_10336">
              <a:extLst>
                <a:ext uri="">
                  <a16:creationId xmlns:m="http://schemas.openxmlformats.org/officeDocument/2006/math"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2046571" cy="4114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338" name="yt_shape_10338"/>
            <p:cNvSpPr txBox="1"/>
            <p:nvPr/>
          </p:nvSpPr>
          <p:spPr>
            <a:xfrm>
              <a:off x="490004" y="44748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88E19F5-D259-1855-0C5D-42DE51434AD2}"/>
              </a:ext>
            </a:extLst>
          </p:cNvPr>
          <p:cNvSpPr txBox="1"/>
          <p:nvPr/>
        </p:nvSpPr>
        <p:spPr>
          <a:xfrm>
            <a:off x="9817953" y="1332497"/>
            <a:ext cx="400748" cy="55462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2FDD437-DE89-58BD-2C7C-0E47A6BE530B}"/>
              </a:ext>
            </a:extLst>
          </p:cNvPr>
          <p:cNvSpPr txBox="1"/>
          <p:nvPr/>
        </p:nvSpPr>
        <p:spPr>
          <a:xfrm>
            <a:off x="3345708" y="34380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342" name="yt_shape_10342"/>
              <p:cNvSpPr txBox="1"/>
              <p:nvPr/>
            </p:nvSpPr>
            <p:spPr>
              <a:xfrm>
                <a:off x="540119" y="900000"/>
                <a:ext cx="11111999" cy="441095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填空题</a:t>
                </a:r>
              </a:p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是实数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且满足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𝑦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的值是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益阳市中考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若计算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的结果为正整数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则无理数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的值可以是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答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案不唯一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写出一个符合条件的即可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代数式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𝑚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的最大值是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的值为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为三角形的三边长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𝑐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𝑐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𝑐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0342" name="yt_shape_1034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4410951"/>
              </a:xfrm>
              <a:prstGeom prst="rect">
                <a:avLst/>
              </a:prstGeom>
              <a:blipFill>
                <a:blip r:embed="rId2"/>
                <a:stretch>
                  <a:fillRect l="-1701" t="-1245" r="-1537" b="-33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17C71FB-623E-FF7C-A58B-C2826C22835E}"/>
                  </a:ext>
                </a:extLst>
              </p:cNvPr>
              <p:cNvSpPr txBox="1"/>
              <p:nvPr/>
            </p:nvSpPr>
            <p:spPr>
              <a:xfrm>
                <a:off x="9607125" y="1328682"/>
                <a:ext cx="613474" cy="76830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5, 'hasSerialNum': 1, 'mathAnswerShape': 1}">
                <a:extLst>
                  <a:ext uri="{FF2B5EF4-FFF2-40B4-BE49-F238E27FC236}">
                    <a16:creationId xmlns:a16="http://schemas.microsoft.com/office/drawing/2014/main" id="{617C71FB-623E-FF7C-A58B-C2826C22835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07125" y="1328682"/>
                <a:ext cx="613474" cy="76830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52820D88-92BB-1CD0-AE7A-2D2525918DB6}"/>
              </a:ext>
            </a:extLst>
          </p:cNvPr>
          <p:cNvCxnSpPr/>
          <p:nvPr/>
        </p:nvCxnSpPr>
        <p:spPr>
          <a:xfrm>
            <a:off x="9392337" y="2069226"/>
            <a:ext cx="73825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88D60E4-555E-CDF1-16D1-90B24F1A27E1}"/>
                  </a:ext>
                </a:extLst>
              </p:cNvPr>
              <p:cNvSpPr txBox="1"/>
              <p:nvPr/>
            </p:nvSpPr>
            <p:spPr>
              <a:xfrm>
                <a:off x="10493767" y="1976929"/>
                <a:ext cx="1158114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答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88D60E4-555E-CDF1-16D1-90B24F1A27E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93767" y="1976929"/>
                <a:ext cx="1158114" cy="615391"/>
              </a:xfrm>
              <a:prstGeom prst="rect">
                <a:avLst/>
              </a:prstGeom>
              <a:blipFill>
                <a:blip r:embed="rId4"/>
                <a:stretch>
                  <a:fillRect r="-8421" b="-138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02668A5C-7AD0-5518-4333-1A7CFB066F7E}"/>
              </a:ext>
            </a:extLst>
          </p:cNvPr>
          <p:cNvCxnSpPr/>
          <p:nvPr/>
        </p:nvCxnSpPr>
        <p:spPr>
          <a:xfrm>
            <a:off x="10369227" y="2525149"/>
            <a:ext cx="128289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id="{EB29FEB8-6075-ADDE-B987-89C08DFB0054}"/>
              </a:ext>
            </a:extLst>
          </p:cNvPr>
          <p:cNvSpPr txBox="1"/>
          <p:nvPr/>
        </p:nvSpPr>
        <p:spPr>
          <a:xfrm>
            <a:off x="705839" y="2463743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案不唯一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49F9492-C9E5-1F07-D154-0A95AC33C272}"/>
              </a:ext>
            </a:extLst>
          </p:cNvPr>
          <p:cNvSpPr txBox="1"/>
          <p:nvPr/>
        </p:nvSpPr>
        <p:spPr>
          <a:xfrm>
            <a:off x="4889330" y="3000637"/>
            <a:ext cx="637285" cy="61228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BCCAD03-6788-A008-3203-ABF02FF035BB}"/>
              </a:ext>
            </a:extLst>
          </p:cNvPr>
          <p:cNvSpPr txBox="1"/>
          <p:nvPr/>
        </p:nvSpPr>
        <p:spPr>
          <a:xfrm>
            <a:off x="5627009" y="3519305"/>
            <a:ext cx="637286" cy="79217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7D68153-A2D5-58EF-B8A1-62B99A5AEE41}"/>
              </a:ext>
            </a:extLst>
          </p:cNvPr>
          <p:cNvSpPr txBox="1"/>
          <p:nvPr/>
        </p:nvSpPr>
        <p:spPr>
          <a:xfrm>
            <a:off x="3102376" y="4750888"/>
            <a:ext cx="1534224" cy="56421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2" name="yt_shape_10352"/>
          <p:cNvSpPr txBox="1"/>
          <p:nvPr/>
        </p:nvSpPr>
        <p:spPr>
          <a:xfrm>
            <a:off x="540000" y="900000"/>
            <a:ext cx="153888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解答题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353" name="yt_shape_10353"/>
              <p:cNvSpPr txBox="1"/>
              <p:nvPr/>
            </p:nvSpPr>
            <p:spPr>
              <a:xfrm>
                <a:off x="540119" y="1379303"/>
                <a:ext cx="11111999" cy="116089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先化简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然后从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四个数中选一个合适的数代入化简后的结果中进行求值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353" name="yt_shape_10353" descr="{&quot;rangeId&quot;:7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79303"/>
                <a:ext cx="11111999" cy="1160895"/>
              </a:xfrm>
              <a:prstGeom prst="rect">
                <a:avLst/>
              </a:prstGeom>
              <a:blipFill>
                <a:blip r:embed="rId2"/>
                <a:stretch>
                  <a:fillRect l="-1701" r="-1482" b="-146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355" name="yt_shape_10355"/>
              <p:cNvSpPr txBox="1"/>
              <p:nvPr/>
            </p:nvSpPr>
            <p:spPr>
              <a:xfrm>
                <a:off x="540000" y="2590986"/>
                <a:ext cx="5502340" cy="257179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+2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+2</m:t>
                        </m:r>
                      </m:num>
                      <m:den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+1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)(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且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可取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+1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355" name="yt_shape_10355" descr="{&quot;rangeId&quot;:7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90986"/>
                <a:ext cx="5502340" cy="2571794"/>
              </a:xfrm>
              <a:prstGeom prst="rect">
                <a:avLst/>
              </a:prstGeom>
              <a:blipFill>
                <a:blip r:embed="rId3"/>
                <a:stretch>
                  <a:fillRect l="-3437" r="-2439" b="-16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3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3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3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3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5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7" name="yt_shape_10357"/>
          <p:cNvSpPr txBox="1"/>
          <p:nvPr/>
        </p:nvSpPr>
        <p:spPr>
          <a:xfrm>
            <a:off x="525946" y="79225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泉州六中月考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小正方形的边长为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连结小正方形的三个顶点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求图中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上的高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361" name="yt_shape_10361"/>
          <p:cNvSpPr txBox="1"/>
          <p:nvPr/>
        </p:nvSpPr>
        <p:spPr>
          <a:xfrm>
            <a:off x="540000" y="379114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358" name="yt_shape_10358" title="H_136.13669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264352" y="2067152"/>
            <a:ext cx="1940797" cy="1728936"/>
            <a:chOff x="0" y="0"/>
            <a:chExt cx="1940797" cy="1728936"/>
          </a:xfrm>
        </p:grpSpPr>
        <p:pic>
          <p:nvPicPr>
            <p:cNvPr id="2" name="yt_image_10358">
              <a:extLst>
                <a:ext uri="">
  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40797" cy="13329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360" name="yt_shape_10360"/>
            <p:cNvSpPr txBox="1"/>
            <p:nvPr/>
          </p:nvSpPr>
          <p:spPr>
            <a:xfrm>
              <a:off x="437117" y="136893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0362">
                <a:extLst>
                  <a:ext uri="{FF2B5EF4-FFF2-40B4-BE49-F238E27FC236}">
                    <a16:creationId xmlns:a16="http://schemas.microsoft.com/office/drawing/2014/main" id="{52C4B488-B875-0942-9726-99EC568AA41A}"/>
                  </a:ext>
                </a:extLst>
              </p:cNvPr>
              <p:cNvSpPr txBox="1"/>
              <p:nvPr/>
            </p:nvSpPr>
            <p:spPr>
              <a:xfrm>
                <a:off x="517889" y="1844824"/>
                <a:ext cx="4074898" cy="477111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小正方形的边长为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上的高为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10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上的高为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10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0362">
                <a:extLst>
                  <a:ext uri="{FF2B5EF4-FFF2-40B4-BE49-F238E27FC236}">
                    <a16:creationId xmlns:a16="http://schemas.microsoft.com/office/drawing/2014/main" id="{52C4B488-B875-0942-9726-99EC568AA41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7889" y="1844824"/>
                <a:ext cx="4074898" cy="4771114"/>
              </a:xfrm>
              <a:prstGeom prst="rect">
                <a:avLst/>
              </a:prstGeom>
              <a:blipFill>
                <a:blip r:embed="rId3"/>
                <a:stretch>
                  <a:fillRect l="-4641" t="-1790" r="-3743" b="-12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364" name="yt_shape_10364"/>
              <p:cNvSpPr txBox="1"/>
              <p:nvPr/>
            </p:nvSpPr>
            <p:spPr>
              <a:xfrm>
                <a:off x="540000" y="900000"/>
                <a:ext cx="9794925" cy="9206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为奇数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且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6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9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6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9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1+2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+7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8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+1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364" name="yt_shape_10364" descr="{&quot;rangeId&quot;:9,&quot;color&quot;:&quot;B&quot;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794925" cy="920637"/>
              </a:xfrm>
              <a:prstGeom prst="rect">
                <a:avLst/>
              </a:prstGeom>
              <a:blipFill>
                <a:blip r:embed="rId2"/>
                <a:stretch>
                  <a:fillRect l="-1930" r="-996" b="-13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366" name="yt_shape_10366"/>
              <p:cNvSpPr txBox="1"/>
              <p:nvPr/>
            </p:nvSpPr>
            <p:spPr>
              <a:xfrm>
                <a:off x="540000" y="1871425"/>
                <a:ext cx="5820632" cy="403777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根据题意知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6≥0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9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&gt;0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为奇数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则原式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+1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（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)(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+8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）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+1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（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)(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+8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）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+1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6×15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8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366" name="yt_shape_10366" descr="{&quot;rangeId&quot;:9,&quot;color&quot;:&quot;R&quot;,&quot;FixedLineSpacing&quot;:&quot;1.0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71425"/>
                <a:ext cx="5820632" cy="4037772"/>
              </a:xfrm>
              <a:prstGeom prst="rect">
                <a:avLst/>
              </a:prstGeom>
              <a:blipFill>
                <a:blip r:embed="rId3"/>
                <a:stretch>
                  <a:fillRect l="-3249" r="-2201" b="-10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3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3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3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3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3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66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548</Words>
  <Application>Microsoft Office PowerPoint</Application>
  <PresentationFormat>宽屏</PresentationFormat>
  <Paragraphs>50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1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123456789</cp:lastModifiedBy>
  <cp:revision>41</cp:revision>
  <dcterms:created xsi:type="dcterms:W3CDTF">2023-05-05T05:33:04Z</dcterms:created>
  <dcterms:modified xsi:type="dcterms:W3CDTF">2023-05-13T10:42:27Z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