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8" r:id="rId4"/>
    <p:sldId id="371" r:id="rId5"/>
    <p:sldId id="372" r:id="rId6"/>
    <p:sldId id="373" r:id="rId7"/>
    <p:sldId id="384" r:id="rId8"/>
    <p:sldId id="374" r:id="rId9"/>
    <p:sldId id="377" r:id="rId10"/>
    <p:sldId id="379" r:id="rId11"/>
    <p:sldId id="380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7" Type="http://schemas.openxmlformats.org/officeDocument/2006/relationships/image" Target="../media/image1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5" name="yt_shape_13685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运用定义求锐角三角函数值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86" name="yt_shape_13686"/>
              <p:cNvSpPr txBox="1"/>
              <p:nvPr/>
            </p:nvSpPr>
            <p:spPr>
              <a:xfrm>
                <a:off x="540119" y="1396872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的垂直平分线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86" name="yt_shape_1368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91" name="yt_shape_13691"/>
          <p:cNvSpPr txBox="1"/>
          <p:nvPr/>
        </p:nvSpPr>
        <p:spPr>
          <a:xfrm>
            <a:off x="540000" y="48696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88" name="yt_shape_13688" title="H_165.11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5702" y="2722319"/>
            <a:ext cx="1340595" cy="2097000"/>
            <a:chOff x="0" y="0"/>
            <a:chExt cx="1340595" cy="2097000"/>
          </a:xfrm>
        </p:grpSpPr>
        <p:pic>
          <p:nvPicPr>
            <p:cNvPr id="2" name="yt_image_1368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0595" cy="170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90" name="yt_shape_13690"/>
            <p:cNvSpPr txBox="1"/>
            <p:nvPr/>
          </p:nvSpPr>
          <p:spPr>
            <a:xfrm>
              <a:off x="137016" y="17370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67120">
            <a:extLst>
              <a:ext uri="{FF2B5EF4-FFF2-40B4-BE49-F238E27FC236}">
                <a16:creationId xmlns:a16="http://schemas.microsoft.com/office/drawing/2014/main" id="{576D4208-33FA-5716-784E-AA93E8B40BD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C43865-39DF-ECD9-D1A8-D87D82AF1AAA}"/>
                  </a:ext>
                </a:extLst>
              </p:cNvPr>
              <p:cNvSpPr txBox="1"/>
              <p:nvPr/>
            </p:nvSpPr>
            <p:spPr>
              <a:xfrm>
                <a:off x="3277446" y="1744604"/>
                <a:ext cx="3086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C43865-39DF-ECD9-D1A8-D87D82AF1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446" y="1744604"/>
                <a:ext cx="308674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79" name="yt_shape_13779"/>
              <p:cNvSpPr txBox="1"/>
              <p:nvPr/>
            </p:nvSpPr>
            <p:spPr>
              <a:xfrm>
                <a:off x="540119" y="900000"/>
                <a:ext cx="11111999" cy="11326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个完全相同的正三角形构成的网格图中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79" name="yt_shape_13779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2682"/>
              </a:xfrm>
              <a:prstGeom prst="rect">
                <a:avLst/>
              </a:prstGeom>
              <a:blipFill>
                <a:blip r:embed="rId2"/>
                <a:stretch>
                  <a:fillRect l="-1701" t="-6486" b="-11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84" name="yt_shape_13784"/>
          <p:cNvSpPr txBox="1"/>
          <p:nvPr/>
        </p:nvSpPr>
        <p:spPr>
          <a:xfrm>
            <a:off x="540000" y="38432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81" name="yt_shape_13781" title="H_117.15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686" y="2304891"/>
            <a:ext cx="1870626" cy="1487880"/>
            <a:chOff x="0" y="0"/>
            <a:chExt cx="1870626" cy="1487880"/>
          </a:xfrm>
        </p:grpSpPr>
        <p:pic>
          <p:nvPicPr>
            <p:cNvPr id="2" name="yt_image_1378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0626" cy="109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3" name="yt_shape_13783"/>
            <p:cNvSpPr txBox="1"/>
            <p:nvPr/>
          </p:nvSpPr>
          <p:spPr>
            <a:xfrm>
              <a:off x="325849" y="11278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F3CF9D-21D5-872E-AFC5-F6C76C126B06}"/>
                  </a:ext>
                </a:extLst>
              </p:cNvPr>
              <p:cNvSpPr txBox="1"/>
              <p:nvPr/>
            </p:nvSpPr>
            <p:spPr>
              <a:xfrm>
                <a:off x="2711624" y="1292830"/>
                <a:ext cx="583375" cy="7398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21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F3CF9D-21D5-872E-AFC5-F6C76C126B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624" y="1292830"/>
                <a:ext cx="583375" cy="7398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5" name="yt_shape_1378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786" name="yt_shape_13786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1935440"/>
            <a:ext cx="1708642" cy="1603224"/>
            <a:chOff x="0" y="0"/>
            <a:chExt cx="1708642" cy="1603224"/>
          </a:xfrm>
        </p:grpSpPr>
        <p:pic>
          <p:nvPicPr>
            <p:cNvPr id="2" name="yt_image_13786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8642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8" name="yt_shape_13788"/>
            <p:cNvSpPr txBox="1"/>
            <p:nvPr/>
          </p:nvSpPr>
          <p:spPr>
            <a:xfrm>
              <a:off x="244857" y="12432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790">
            <a:extLst>
              <a:ext uri="{FF2B5EF4-FFF2-40B4-BE49-F238E27FC236}">
                <a16:creationId xmlns:a16="http://schemas.microsoft.com/office/drawing/2014/main" id="{EA75E322-A24B-E9B0-813C-F5D84DBB549D}"/>
              </a:ext>
            </a:extLst>
          </p:cNvPr>
          <p:cNvSpPr txBox="1"/>
          <p:nvPr/>
        </p:nvSpPr>
        <p:spPr>
          <a:xfrm>
            <a:off x="539882" y="1904355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根据题意可得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791">
                <a:extLst>
                  <a:ext uri="{FF2B5EF4-FFF2-40B4-BE49-F238E27FC236}">
                    <a16:creationId xmlns:a16="http://schemas.microsoft.com/office/drawing/2014/main" id="{C92C2514-B89B-4820-F652-928F042E9528}"/>
                  </a:ext>
                </a:extLst>
              </p:cNvPr>
              <p:cNvSpPr txBox="1"/>
              <p:nvPr/>
            </p:nvSpPr>
            <p:spPr>
              <a:xfrm>
                <a:off x="539882" y="2367179"/>
                <a:ext cx="4114909" cy="35860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′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ED'C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AD'B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AD'B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ED'C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ED'C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791">
                <a:extLst>
                  <a:ext uri="{FF2B5EF4-FFF2-40B4-BE49-F238E27FC236}">
                    <a16:creationId xmlns:a16="http://schemas.microsoft.com/office/drawing/2014/main" id="{C92C2514-B89B-4820-F652-928F042E9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367179"/>
                <a:ext cx="4114909" cy="3586046"/>
              </a:xfrm>
              <a:prstGeom prst="rect">
                <a:avLst/>
              </a:prstGeom>
              <a:blipFill>
                <a:blip r:embed="rId3"/>
                <a:stretch>
                  <a:fillRect l="-4593" t="-1358" r="-3704" b="-1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2" name="yt_shape_13692"/>
          <p:cNvSpPr txBox="1"/>
          <p:nvPr/>
        </p:nvSpPr>
        <p:spPr>
          <a:xfrm>
            <a:off x="540000" y="900000"/>
            <a:ext cx="59246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构造直角三角形求锐角三角函数</a:t>
            </a:r>
          </a:p>
        </p:txBody>
      </p:sp>
      <p:sp>
        <p:nvSpPr>
          <p:cNvPr id="13693" name="yt_shape_1369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相邻两条平行直线间的距离都是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的四个顶点分别在四条直线上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97" name="yt_table_13697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8068"/>
                  </p:ext>
                </p:extLst>
              </p:nvPr>
            </p:nvGraphicFramePr>
            <p:xfrm>
              <a:off x="540000" y="2356307"/>
              <a:ext cx="7976743" cy="718566"/>
            </p:xfrm>
            <a:graphic>
              <a:graphicData uri="http://schemas.openxmlformats.org/drawingml/2006/table">
                <a:tbl>
                  <a:tblPr/>
                  <a:tblGrid>
                    <a:gridCol w="2368931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697" name="yt_table_13697_skip" descr="{&quot;rangeId&quot;:4,&quot;type&quot;:&quot;Option&quot;,&quot;drawing&quot;:[&quot;yt_shape_13694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8068"/>
                  </p:ext>
                </p:extLst>
              </p:nvPr>
            </p:nvGraphicFramePr>
            <p:xfrm>
              <a:off x="540000" y="2356307"/>
              <a:ext cx="7976743" cy="718566"/>
            </p:xfrm>
            <a:graphic>
              <a:graphicData uri="http://schemas.openxmlformats.org/drawingml/2006/table">
                <a:tbl>
                  <a:tblPr/>
                  <a:tblGrid>
                    <a:gridCol w="2368931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6761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6575" r="-1523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6575" r="-523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864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94" name="yt_shape_13694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1212" y="1988840"/>
            <a:ext cx="1703849" cy="1712736"/>
            <a:chOff x="0" y="0"/>
            <a:chExt cx="1703849" cy="1712736"/>
          </a:xfrm>
        </p:grpSpPr>
        <p:pic>
          <p:nvPicPr>
            <p:cNvPr id="2" name="yt_image_1369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3849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96" name="yt_shape_13696"/>
            <p:cNvSpPr txBox="1"/>
            <p:nvPr/>
          </p:nvSpPr>
          <p:spPr>
            <a:xfrm>
              <a:off x="318643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67147">
            <a:extLst>
              <a:ext uri="{FF2B5EF4-FFF2-40B4-BE49-F238E27FC236}">
                <a16:creationId xmlns:a16="http://schemas.microsoft.com/office/drawing/2014/main" id="{1211EFC8-C71A-3F8E-6DC6-EEB34709FD7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CE48E8-5762-EC65-9575-4B0F41584767}"/>
              </a:ext>
            </a:extLst>
          </p:cNvPr>
          <p:cNvSpPr txBox="1"/>
          <p:nvPr/>
        </p:nvSpPr>
        <p:spPr>
          <a:xfrm>
            <a:off x="7298582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698">
                <a:extLst>
                  <a:ext uri="{FF2B5EF4-FFF2-40B4-BE49-F238E27FC236}">
                    <a16:creationId xmlns:a16="http://schemas.microsoft.com/office/drawing/2014/main" id="{709404C0-5E38-54CB-D5D6-066D01830F99}"/>
                  </a:ext>
                </a:extLst>
              </p:cNvPr>
              <p:cNvSpPr txBox="1"/>
              <p:nvPr/>
            </p:nvSpPr>
            <p:spPr>
              <a:xfrm>
                <a:off x="601645" y="3902395"/>
                <a:ext cx="11111999" cy="1069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连云港市中考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都在网格线上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且都是小正方形边的中点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3698">
                <a:extLst>
                  <a:ext uri="{FF2B5EF4-FFF2-40B4-BE49-F238E27FC236}">
                    <a16:creationId xmlns:a16="http://schemas.microsoft.com/office/drawing/2014/main" id="{709404C0-5E38-54CB-D5D6-066D01830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645" y="3902395"/>
                <a:ext cx="11111999" cy="1069139"/>
              </a:xfrm>
              <a:prstGeom prst="rect">
                <a:avLst/>
              </a:prstGeom>
              <a:blipFill>
                <a:blip r:embed="rId5"/>
                <a:stretch>
                  <a:fillRect l="-1700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yt_shape_13700" title="H_156.44409">
            <a:extLst>
              <a:ext uri="{FF2B5EF4-FFF2-40B4-BE49-F238E27FC236}">
                <a16:creationId xmlns:a16="http://schemas.microsoft.com/office/drawing/2014/main" id="{8E9FA290-0C4E-FF9E-F290-F02E1CC516CB}"/>
              </a:ext>
            </a:extLst>
          </p:cNvPr>
          <p:cNvGrpSpPr/>
          <p:nvPr/>
        </p:nvGrpSpPr>
        <p:grpSpPr>
          <a:xfrm>
            <a:off x="9641212" y="4588588"/>
            <a:ext cx="1590840" cy="1986840"/>
            <a:chOff x="0" y="0"/>
            <a:chExt cx="1590840" cy="1986840"/>
          </a:xfrm>
        </p:grpSpPr>
        <p:pic>
          <p:nvPicPr>
            <p:cNvPr id="8" name="yt_image_13700">
              <a:extLst>
                <a:ext uri="{FF2B5EF4-FFF2-40B4-BE49-F238E27FC236}">
                  <a16:creationId xmlns:a16="http://schemas.microsoft.com/office/drawing/2014/main" id="{A9530733-CD73-50A7-806A-09DDE5479C43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590840" cy="159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702">
              <a:extLst>
                <a:ext uri="{FF2B5EF4-FFF2-40B4-BE49-F238E27FC236}">
                  <a16:creationId xmlns:a16="http://schemas.microsoft.com/office/drawing/2014/main" id="{7AA8DDA4-029C-73A5-A5D4-9C95207F713C}"/>
                </a:ext>
              </a:extLst>
            </p:cNvPr>
            <p:cNvSpPr txBox="1"/>
            <p:nvPr/>
          </p:nvSpPr>
          <p:spPr>
            <a:xfrm>
              <a:off x="262139" y="16268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8292577-AC50-E47E-CA98-87F780DF65D4}"/>
                  </a:ext>
                </a:extLst>
              </p:cNvPr>
              <p:cNvSpPr txBox="1"/>
              <p:nvPr/>
            </p:nvSpPr>
            <p:spPr>
              <a:xfrm>
                <a:off x="6539372" y="4250127"/>
                <a:ext cx="308674" cy="676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8292577-AC50-E47E-CA98-87F780DF6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372" y="4250127"/>
                <a:ext cx="308674" cy="6769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4" name="yt_shape_13704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巧设参数求锐角三角函数值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05" name="yt_shape_13705"/>
              <p:cNvSpPr txBox="1"/>
              <p:nvPr/>
            </p:nvSpPr>
            <p:spPr>
              <a:xfrm>
                <a:off x="540000" y="1396872"/>
                <a:ext cx="8931932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05" name="yt_shape_1370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8931932" cy="640816"/>
              </a:xfrm>
              <a:prstGeom prst="rect">
                <a:avLst/>
              </a:prstGeom>
              <a:blipFill>
                <a:blip r:embed="rId2"/>
                <a:stretch>
                  <a:fillRect l="-2116" r="-109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07" name="yt_table_13707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7590990"/>
                  </p:ext>
                </p:extLst>
              </p:nvPr>
            </p:nvGraphicFramePr>
            <p:xfrm>
              <a:off x="540000" y="2240840"/>
              <a:ext cx="7555929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707" name="yt_table_13707" descr="{&quot;rangeId&quot;:7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7590990"/>
                  </p:ext>
                </p:extLst>
              </p:nvPr>
            </p:nvGraphicFramePr>
            <p:xfrm>
              <a:off x="540000" y="2240840"/>
              <a:ext cx="7555929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075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6305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671" r="-5232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973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08" name="yt_shape_13708"/>
              <p:cNvSpPr txBox="1"/>
              <p:nvPr/>
            </p:nvSpPr>
            <p:spPr>
              <a:xfrm>
                <a:off x="540119" y="2928011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08" name="yt_shape_1370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28011"/>
                <a:ext cx="11111999" cy="1110560"/>
              </a:xfrm>
              <a:prstGeom prst="rect">
                <a:avLst/>
              </a:prstGeom>
              <a:blipFill>
                <a:blip r:embed="rId4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13" name="yt_table_13713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9983805"/>
                  </p:ext>
                </p:extLst>
              </p:nvPr>
            </p:nvGraphicFramePr>
            <p:xfrm>
              <a:off x="540000" y="4089359"/>
              <a:ext cx="7702043" cy="7185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713" name="yt_table_13713_skip" descr="{&quot;rangeId&quot;:8,&quot;type&quot;:&quot;Option&quot;,&quot;drawing&quot;:[&quot;yt_shape_13710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9983805"/>
                  </p:ext>
                </p:extLst>
              </p:nvPr>
            </p:nvGraphicFramePr>
            <p:xfrm>
              <a:off x="540000" y="4089359"/>
              <a:ext cx="7702043" cy="7185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67733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7671" r="-5890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88372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710" name="yt_shape_13710_skip" title="H_123.63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8364" y="4089359"/>
            <a:ext cx="2001560" cy="1570176"/>
            <a:chOff x="0" y="0"/>
            <a:chExt cx="2001560" cy="1570176"/>
          </a:xfrm>
        </p:grpSpPr>
        <p:pic>
          <p:nvPicPr>
            <p:cNvPr id="2" name="yt_image_1371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001560" cy="117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12" name="yt_shape_13712"/>
            <p:cNvSpPr txBox="1"/>
            <p:nvPr/>
          </p:nvSpPr>
          <p:spPr>
            <a:xfrm>
              <a:off x="467499" y="12101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67180">
            <a:extLst>
              <a:ext uri="{FF2B5EF4-FFF2-40B4-BE49-F238E27FC236}">
                <a16:creationId xmlns:a16="http://schemas.microsoft.com/office/drawing/2014/main" id="{614D76B3-3CA7-C538-B5E7-FA784F62F673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2780C0C-3800-A3F3-E2AC-79C46A2FD98B}"/>
              </a:ext>
            </a:extLst>
          </p:cNvPr>
          <p:cNvSpPr txBox="1"/>
          <p:nvPr/>
        </p:nvSpPr>
        <p:spPr>
          <a:xfrm>
            <a:off x="8482739" y="1350066"/>
            <a:ext cx="383286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2A479C-4E57-A366-3097-66358C8CE9C1}"/>
              </a:ext>
            </a:extLst>
          </p:cNvPr>
          <p:cNvSpPr txBox="1"/>
          <p:nvPr/>
        </p:nvSpPr>
        <p:spPr>
          <a:xfrm>
            <a:off x="1059708" y="355665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4" name="yt_shape_13714"/>
              <p:cNvSpPr txBox="1"/>
              <p:nvPr/>
            </p:nvSpPr>
            <p:spPr>
              <a:xfrm>
                <a:off x="540119" y="900000"/>
                <a:ext cx="11111999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是斜靠在墙上的长梯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与地面夹角为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当梯顶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梯脚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滑到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与地面的夹角为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14" name="yt_shape_1371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371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719" name="yt_table_1371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4987389"/>
                  </p:ext>
                </p:extLst>
              </p:nvPr>
            </p:nvGraphicFramePr>
            <p:xfrm>
              <a:off x="695400" y="5017850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719" name="yt_table_1371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4987389"/>
                  </p:ext>
                </p:extLst>
              </p:nvPr>
            </p:nvGraphicFramePr>
            <p:xfrm>
              <a:off x="695400" y="5017850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48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176" r="-15647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87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664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716" name="yt_shape_13716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530495"/>
            <a:ext cx="1800200" cy="2307135"/>
            <a:chOff x="-144016" y="-512103"/>
            <a:chExt cx="1800200" cy="2307135"/>
          </a:xfrm>
        </p:grpSpPr>
        <p:pic>
          <p:nvPicPr>
            <p:cNvPr id="2" name="yt_image_1371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44016" y="-512103"/>
              <a:ext cx="1800200" cy="1850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18" name="yt_shape_13718"/>
            <p:cNvSpPr txBox="1"/>
            <p:nvPr/>
          </p:nvSpPr>
          <p:spPr>
            <a:xfrm>
              <a:off x="147144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AAC128-692D-A0F7-7284-4309691E9CFF}"/>
              </a:ext>
            </a:extLst>
          </p:cNvPr>
          <p:cNvSpPr txBox="1"/>
          <p:nvPr/>
        </p:nvSpPr>
        <p:spPr>
          <a:xfrm>
            <a:off x="9986221" y="1328682"/>
            <a:ext cx="400748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20" name="yt_shape_13720"/>
              <p:cNvSpPr txBox="1"/>
              <p:nvPr/>
            </p:nvSpPr>
            <p:spPr>
              <a:xfrm>
                <a:off x="540000" y="752706"/>
                <a:ext cx="11111999" cy="11167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20" name="yt_shape_137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52706"/>
                <a:ext cx="11111999" cy="1116781"/>
              </a:xfrm>
              <a:prstGeom prst="rect">
                <a:avLst/>
              </a:prstGeom>
              <a:blipFill>
                <a:blip r:embed="rId2"/>
                <a:stretch>
                  <a:fillRect l="-1701" r="-1647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5" name="yt_shape_13725"/>
          <p:cNvSpPr txBox="1"/>
          <p:nvPr/>
        </p:nvSpPr>
        <p:spPr>
          <a:xfrm>
            <a:off x="543542" y="38565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22" name="yt_shape_13722" title="H_135.5208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1844824"/>
            <a:ext cx="2370124" cy="1721115"/>
            <a:chOff x="0" y="0"/>
            <a:chExt cx="2370124" cy="1721115"/>
          </a:xfrm>
        </p:grpSpPr>
        <p:pic>
          <p:nvPicPr>
            <p:cNvPr id="2" name="yt_image_1372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70124" cy="1325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4" name="yt_shape_13724"/>
            <p:cNvSpPr txBox="1"/>
            <p:nvPr/>
          </p:nvSpPr>
          <p:spPr>
            <a:xfrm>
              <a:off x="651781" y="13611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726">
            <a:extLst>
              <a:ext uri="{FF2B5EF4-FFF2-40B4-BE49-F238E27FC236}">
                <a16:creationId xmlns:a16="http://schemas.microsoft.com/office/drawing/2014/main" id="{A5DEDCFF-DA27-57FA-2AE5-46812AEB2335}"/>
              </a:ext>
            </a:extLst>
          </p:cNvPr>
          <p:cNvSpPr txBox="1"/>
          <p:nvPr/>
        </p:nvSpPr>
        <p:spPr>
          <a:xfrm>
            <a:off x="543542" y="1921383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3727">
            <a:extLst>
              <a:ext uri="{FF2B5EF4-FFF2-40B4-BE49-F238E27FC236}">
                <a16:creationId xmlns:a16="http://schemas.microsoft.com/office/drawing/2014/main" id="{66A10EE3-38BC-A6BB-440B-9242E229FCB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7398" y="1921383"/>
            <a:ext cx="2274905" cy="155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730">
            <a:extLst>
              <a:ext uri="{FF2B5EF4-FFF2-40B4-BE49-F238E27FC236}">
                <a16:creationId xmlns:a16="http://schemas.microsoft.com/office/drawing/2014/main" id="{09DB9AFE-12B6-D5BF-362A-FBEC7F98DF18}"/>
              </a:ext>
            </a:extLst>
          </p:cNvPr>
          <p:cNvSpPr txBox="1"/>
          <p:nvPr/>
        </p:nvSpPr>
        <p:spPr>
          <a:xfrm>
            <a:off x="524858" y="2401228"/>
            <a:ext cx="51969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731">
            <a:extLst>
              <a:ext uri="{FF2B5EF4-FFF2-40B4-BE49-F238E27FC236}">
                <a16:creationId xmlns:a16="http://schemas.microsoft.com/office/drawing/2014/main" id="{25C1BCD7-2500-E1F1-DD40-C52E59B20980}"/>
              </a:ext>
            </a:extLst>
          </p:cNvPr>
          <p:cNvSpPr txBox="1"/>
          <p:nvPr/>
        </p:nvSpPr>
        <p:spPr>
          <a:xfrm>
            <a:off x="524858" y="2871727"/>
            <a:ext cx="26497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732">
                <a:extLst>
                  <a:ext uri="{FF2B5EF4-FFF2-40B4-BE49-F238E27FC236}">
                    <a16:creationId xmlns:a16="http://schemas.microsoft.com/office/drawing/2014/main" id="{0F9B0812-23E4-C210-8CED-EE76C1CFFD3F}"/>
                  </a:ext>
                </a:extLst>
              </p:cNvPr>
              <p:cNvSpPr txBox="1"/>
              <p:nvPr/>
            </p:nvSpPr>
            <p:spPr>
              <a:xfrm>
                <a:off x="543542" y="3351512"/>
                <a:ext cx="4500527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3732">
                <a:extLst>
                  <a:ext uri="{FF2B5EF4-FFF2-40B4-BE49-F238E27FC236}">
                    <a16:creationId xmlns:a16="http://schemas.microsoft.com/office/drawing/2014/main" id="{0F9B0812-23E4-C210-8CED-EE76C1CFFD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42" y="3351512"/>
                <a:ext cx="4500527" cy="642740"/>
              </a:xfrm>
              <a:prstGeom prst="rect">
                <a:avLst/>
              </a:prstGeom>
              <a:blipFill>
                <a:blip r:embed="rId5"/>
                <a:stretch>
                  <a:fillRect l="-4065" r="-325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734">
                <a:extLst>
                  <a:ext uri="{FF2B5EF4-FFF2-40B4-BE49-F238E27FC236}">
                    <a16:creationId xmlns:a16="http://schemas.microsoft.com/office/drawing/2014/main" id="{D08C072B-3CB7-3A56-4C13-3C83C3B8B876}"/>
                  </a:ext>
                </a:extLst>
              </p:cNvPr>
              <p:cNvSpPr txBox="1"/>
              <p:nvPr/>
            </p:nvSpPr>
            <p:spPr>
              <a:xfrm>
                <a:off x="559091" y="4046148"/>
                <a:ext cx="1615827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3734">
                <a:extLst>
                  <a:ext uri="{FF2B5EF4-FFF2-40B4-BE49-F238E27FC236}">
                    <a16:creationId xmlns:a16="http://schemas.microsoft.com/office/drawing/2014/main" id="{D08C072B-3CB7-3A56-4C13-3C83C3B8B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091" y="4046148"/>
                <a:ext cx="1615827" cy="648575"/>
              </a:xfrm>
              <a:prstGeom prst="rect">
                <a:avLst/>
              </a:prstGeom>
              <a:blipFill>
                <a:blip r:embed="rId6"/>
                <a:stretch>
                  <a:fillRect l="-11698" r="-1056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736">
            <a:extLst>
              <a:ext uri="{FF2B5EF4-FFF2-40B4-BE49-F238E27FC236}">
                <a16:creationId xmlns:a16="http://schemas.microsoft.com/office/drawing/2014/main" id="{9FDD23C7-FD56-24A7-11EB-2FBEDE4A22E3}"/>
              </a:ext>
            </a:extLst>
          </p:cNvPr>
          <p:cNvSpPr txBox="1"/>
          <p:nvPr/>
        </p:nvSpPr>
        <p:spPr>
          <a:xfrm>
            <a:off x="543542" y="4774125"/>
            <a:ext cx="35201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737">
                <a:extLst>
                  <a:ext uri="{FF2B5EF4-FFF2-40B4-BE49-F238E27FC236}">
                    <a16:creationId xmlns:a16="http://schemas.microsoft.com/office/drawing/2014/main" id="{25913AB0-2B74-BD4E-6C3F-8564E5D2DA8D}"/>
                  </a:ext>
                </a:extLst>
              </p:cNvPr>
              <p:cNvSpPr txBox="1"/>
              <p:nvPr/>
            </p:nvSpPr>
            <p:spPr>
              <a:xfrm>
                <a:off x="543542" y="5202105"/>
                <a:ext cx="2874185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" name="yt_shape_13737">
                <a:extLst>
                  <a:ext uri="{FF2B5EF4-FFF2-40B4-BE49-F238E27FC236}">
                    <a16:creationId xmlns:a16="http://schemas.microsoft.com/office/drawing/2014/main" id="{25913AB0-2B74-BD4E-6C3F-8564E5D2D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42" y="5202105"/>
                <a:ext cx="2874185" cy="646267"/>
              </a:xfrm>
              <a:prstGeom prst="rect">
                <a:avLst/>
              </a:prstGeom>
              <a:blipFill>
                <a:blip r:embed="rId7"/>
                <a:stretch>
                  <a:fillRect l="-6356" r="-5508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739">
                <a:extLst>
                  <a:ext uri="{FF2B5EF4-FFF2-40B4-BE49-F238E27FC236}">
                    <a16:creationId xmlns:a16="http://schemas.microsoft.com/office/drawing/2014/main" id="{C5BD94F5-0F20-934D-D0C3-1913185B79BB}"/>
                  </a:ext>
                </a:extLst>
              </p:cNvPr>
              <p:cNvSpPr txBox="1"/>
              <p:nvPr/>
            </p:nvSpPr>
            <p:spPr>
              <a:xfrm>
                <a:off x="570680" y="5621494"/>
                <a:ext cx="3935757" cy="10674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3739">
                <a:extLst>
                  <a:ext uri="{FF2B5EF4-FFF2-40B4-BE49-F238E27FC236}">
                    <a16:creationId xmlns:a16="http://schemas.microsoft.com/office/drawing/2014/main" id="{C5BD94F5-0F20-934D-D0C3-1913185B7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680" y="5621494"/>
                <a:ext cx="3935757" cy="1067472"/>
              </a:xfrm>
              <a:prstGeom prst="rect">
                <a:avLst/>
              </a:prstGeom>
              <a:blipFill>
                <a:blip r:embed="rId8"/>
                <a:stretch>
                  <a:fillRect l="-4806" r="-3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1" name="yt_shape_137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742" name="yt_shape_13742"/>
          <p:cNvSpPr txBox="1"/>
          <p:nvPr/>
        </p:nvSpPr>
        <p:spPr>
          <a:xfrm>
            <a:off x="540000" y="1859435"/>
            <a:ext cx="3964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743"/>
              <p:cNvSpPr txBox="1"/>
              <p:nvPr/>
            </p:nvSpPr>
            <p:spPr>
              <a:xfrm>
                <a:off x="540000" y="2491102"/>
                <a:ext cx="7877156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743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7877156" cy="2459712"/>
              </a:xfrm>
              <a:prstGeom prst="rect">
                <a:avLst/>
              </a:prstGeom>
              <a:blipFill>
                <a:blip r:embed="rId2"/>
                <a:stretch>
                  <a:fillRect l="-2399" t="-2233" r="-1548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745" name="yt_shape_1374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287950"/>
            <a:ext cx="1609275" cy="1765051"/>
            <a:chOff x="0" y="0"/>
            <a:chExt cx="1609275" cy="1765051"/>
          </a:xfrm>
        </p:grpSpPr>
        <p:pic>
          <p:nvPicPr>
            <p:cNvPr id="3" name="yt_image_13745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9275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7" name="yt_shape_13747"/>
            <p:cNvSpPr txBox="1"/>
            <p:nvPr/>
          </p:nvSpPr>
          <p:spPr>
            <a:xfrm>
              <a:off x="284028" y="133653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9" name="yt_shape_13749"/>
          <p:cNvSpPr txBox="1"/>
          <p:nvPr/>
        </p:nvSpPr>
        <p:spPr>
          <a:xfrm>
            <a:off x="540000" y="900000"/>
            <a:ext cx="3109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750"/>
              <p:cNvSpPr txBox="1"/>
              <p:nvPr/>
            </p:nvSpPr>
            <p:spPr>
              <a:xfrm>
                <a:off x="540000" y="1531667"/>
                <a:ext cx="5948744" cy="51677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3750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948744" cy="5167761"/>
              </a:xfrm>
              <a:prstGeom prst="rect">
                <a:avLst/>
              </a:prstGeom>
              <a:blipFill>
                <a:blip r:embed="rId2"/>
                <a:stretch>
                  <a:fillRect l="-3179" t="-943" r="-2256" b="-1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752" name="yt_shape_137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2724" y="1531667"/>
            <a:ext cx="1609275" cy="1765051"/>
            <a:chOff x="0" y="0"/>
            <a:chExt cx="1609275" cy="1765051"/>
          </a:xfrm>
        </p:grpSpPr>
        <p:pic>
          <p:nvPicPr>
            <p:cNvPr id="5" name="yt_image_13752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9275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54" name="yt_shape_13754"/>
            <p:cNvSpPr txBox="1"/>
            <p:nvPr/>
          </p:nvSpPr>
          <p:spPr>
            <a:xfrm>
              <a:off x="284028" y="133653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6" name="yt_shape_13756"/>
          <p:cNvSpPr txBox="1"/>
          <p:nvPr/>
        </p:nvSpPr>
        <p:spPr>
          <a:xfrm>
            <a:off x="540000" y="900000"/>
            <a:ext cx="59246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利用等角转换法求锐角三角函数</a:t>
            </a:r>
          </a:p>
        </p:txBody>
      </p:sp>
      <p:sp>
        <p:nvSpPr>
          <p:cNvPr id="13757" name="yt_shape_13757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三点在正方形网格线的交点处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61" name="yt_table_13761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2326940"/>
                  </p:ext>
                </p:extLst>
              </p:nvPr>
            </p:nvGraphicFramePr>
            <p:xfrm>
              <a:off x="540000" y="2356307"/>
              <a:ext cx="7555930" cy="713931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761" name="yt_table_13761_skip" descr="{&quot;rangeId&quot;:13,&quot;type&quot;:&quot;Option&quot;,&quot;drawing&quot;:[&quot;yt_shape_13758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2326940"/>
                  </p:ext>
                </p:extLst>
              </p:nvPr>
            </p:nvGraphicFramePr>
            <p:xfrm>
              <a:off x="540000" y="2356307"/>
              <a:ext cx="7555930" cy="713931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075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6305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6305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7209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758" name="yt_shape_13758_skip" title="H_135.72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1988840"/>
            <a:ext cx="1590022" cy="1723752"/>
            <a:chOff x="0" y="0"/>
            <a:chExt cx="1590022" cy="1723752"/>
          </a:xfrm>
        </p:grpSpPr>
        <p:pic>
          <p:nvPicPr>
            <p:cNvPr id="2" name="yt_image_1375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0022" cy="1327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0" name="yt_shape_13760"/>
            <p:cNvSpPr txBox="1"/>
            <p:nvPr/>
          </p:nvSpPr>
          <p:spPr>
            <a:xfrm>
              <a:off x="261730" y="13637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67239">
            <a:extLst>
              <a:ext uri="{FF2B5EF4-FFF2-40B4-BE49-F238E27FC236}">
                <a16:creationId xmlns:a16="http://schemas.microsoft.com/office/drawing/2014/main" id="{C2EED475-D6FD-E799-D8A1-29999B9BA0C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06D7A7-4B09-7C78-6746-D8620BB1E471}"/>
              </a:ext>
            </a:extLst>
          </p:cNvPr>
          <p:cNvSpPr txBox="1"/>
          <p:nvPr/>
        </p:nvSpPr>
        <p:spPr>
          <a:xfrm>
            <a:off x="446965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762">
            <a:extLst>
              <a:ext uri="{FF2B5EF4-FFF2-40B4-BE49-F238E27FC236}">
                <a16:creationId xmlns:a16="http://schemas.microsoft.com/office/drawing/2014/main" id="{CA3432CE-508E-68EF-0F55-71BC070F3443}"/>
              </a:ext>
            </a:extLst>
          </p:cNvPr>
          <p:cNvSpPr txBox="1"/>
          <p:nvPr/>
        </p:nvSpPr>
        <p:spPr>
          <a:xfrm>
            <a:off x="540000" y="37877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都在格点处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3766_skip" title="H_56.58">
                <a:extLst>
                  <a:ext uri="{FF2B5EF4-FFF2-40B4-BE49-F238E27FC236}">
                    <a16:creationId xmlns:a16="http://schemas.microsoft.com/office/drawing/2014/main" id="{6E990CF0-E4AE-9573-6B32-380D401042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8641338"/>
                  </p:ext>
                </p:extLst>
              </p:nvPr>
            </p:nvGraphicFramePr>
            <p:xfrm>
              <a:off x="539881" y="4747198"/>
              <a:ext cx="7976745" cy="718566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3766_skip" title="H_56.58">
                <a:extLst>
                  <a:ext uri="{FF2B5EF4-FFF2-40B4-BE49-F238E27FC236}">
                    <a16:creationId xmlns:a16="http://schemas.microsoft.com/office/drawing/2014/main" id="{6E990CF0-E4AE-9573-6B32-380D401042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8641338"/>
                  </p:ext>
                </p:extLst>
              </p:nvPr>
            </p:nvGraphicFramePr>
            <p:xfrm>
              <a:off x="539881" y="4747198"/>
              <a:ext cx="7976745" cy="718566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597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95337" r="-144041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1114" r="-6305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09302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7" name="yt_shape_13763_skip" title="H_138.3307">
            <a:extLst>
              <a:ext uri="{FF2B5EF4-FFF2-40B4-BE49-F238E27FC236}">
                <a16:creationId xmlns:a16="http://schemas.microsoft.com/office/drawing/2014/main" id="{293ADF4E-6E2E-00F9-CC41-894E7ED53F8F}"/>
              </a:ext>
            </a:extLst>
          </p:cNvPr>
          <p:cNvGrpSpPr/>
          <p:nvPr/>
        </p:nvGrpSpPr>
        <p:grpSpPr>
          <a:xfrm>
            <a:off x="10102146" y="4778393"/>
            <a:ext cx="1360800" cy="1756800"/>
            <a:chOff x="0" y="0"/>
            <a:chExt cx="1360800" cy="1756800"/>
          </a:xfrm>
        </p:grpSpPr>
        <p:pic>
          <p:nvPicPr>
            <p:cNvPr id="8" name="yt_image_13763">
              <a:extLst>
                <a:ext uri="{FF2B5EF4-FFF2-40B4-BE49-F238E27FC236}">
                  <a16:creationId xmlns:a16="http://schemas.microsoft.com/office/drawing/2014/main" id="{BEE09FCB-4E0E-9526-8660-0EEE75BD1A40}"/>
                </a:ex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360800" cy="136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765">
              <a:extLst>
                <a:ext uri="{FF2B5EF4-FFF2-40B4-BE49-F238E27FC236}">
                  <a16:creationId xmlns:a16="http://schemas.microsoft.com/office/drawing/2014/main" id="{8366F88E-8DBC-C909-6C29-FD011385C455}"/>
                </a:ext>
              </a:extLst>
            </p:cNvPr>
            <p:cNvSpPr txBox="1"/>
            <p:nvPr/>
          </p:nvSpPr>
          <p:spPr>
            <a:xfrm>
              <a:off x="70936" y="13968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0B079B4-3C3A-241A-31A0-75CB5922DFAD}"/>
              </a:ext>
            </a:extLst>
          </p:cNvPr>
          <p:cNvSpPr txBox="1"/>
          <p:nvPr/>
        </p:nvSpPr>
        <p:spPr>
          <a:xfrm>
            <a:off x="9422538" y="42164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67" name="yt_shape_13767"/>
              <p:cNvSpPr txBox="1"/>
              <p:nvPr/>
            </p:nvSpPr>
            <p:spPr>
              <a:xfrm>
                <a:off x="540119" y="900000"/>
                <a:ext cx="11111999" cy="11340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67" name="yt_shape_13767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4093"/>
              </a:xfrm>
              <a:prstGeom prst="rect">
                <a:avLst/>
              </a:prstGeom>
              <a:blipFill>
                <a:blip r:embed="rId2"/>
                <a:stretch>
                  <a:fillRect l="-1701" t="-6452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72" name="yt_shape_13772"/>
          <p:cNvSpPr txBox="1"/>
          <p:nvPr/>
        </p:nvSpPr>
        <p:spPr>
          <a:xfrm>
            <a:off x="540000" y="43927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69" name="yt_shape_13769" title="H_160.37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2188190"/>
            <a:ext cx="1466013" cy="2036736"/>
            <a:chOff x="0" y="0"/>
            <a:chExt cx="1466013" cy="2036736"/>
          </a:xfrm>
        </p:grpSpPr>
        <p:pic>
          <p:nvPicPr>
            <p:cNvPr id="2" name="yt_image_1376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6013" cy="1640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1" name="yt_shape_13771"/>
            <p:cNvSpPr txBox="1"/>
            <p:nvPr/>
          </p:nvSpPr>
          <p:spPr>
            <a:xfrm>
              <a:off x="123542" y="1676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FAE53A-8F3D-FF70-8236-B6DEE6028DE4}"/>
                  </a:ext>
                </a:extLst>
              </p:cNvPr>
              <p:cNvSpPr txBox="1"/>
              <p:nvPr/>
            </p:nvSpPr>
            <p:spPr>
              <a:xfrm>
                <a:off x="6514069" y="1292844"/>
                <a:ext cx="454788" cy="7412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6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FAE53A-8F3D-FF70-8236-B6DEE6028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069" y="1292844"/>
                <a:ext cx="454788" cy="74124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773">
                <a:extLst>
                  <a:ext uri="{FF2B5EF4-FFF2-40B4-BE49-F238E27FC236}">
                    <a16:creationId xmlns:a16="http://schemas.microsoft.com/office/drawing/2014/main" id="{C46E0BA7-0219-8A47-1F4D-93856EF969F7}"/>
                  </a:ext>
                </a:extLst>
              </p:cNvPr>
              <p:cNvSpPr txBox="1"/>
              <p:nvPr/>
            </p:nvSpPr>
            <p:spPr>
              <a:xfrm>
                <a:off x="540000" y="4421749"/>
                <a:ext cx="9732345" cy="12663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3773">
                <a:extLst>
                  <a:ext uri="{FF2B5EF4-FFF2-40B4-BE49-F238E27FC236}">
                    <a16:creationId xmlns:a16="http://schemas.microsoft.com/office/drawing/2014/main" id="{C46E0BA7-0219-8A47-1F4D-93856EF96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1749"/>
                <a:ext cx="9732345" cy="1266372"/>
              </a:xfrm>
              <a:prstGeom prst="rect">
                <a:avLst/>
              </a:prstGeom>
              <a:blipFill>
                <a:blip r:embed="rId5"/>
                <a:stretch>
                  <a:fillRect l="-1942" b="-10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3775" title="H_133.9937">
            <a:extLst>
              <a:ext uri="{FF2B5EF4-FFF2-40B4-BE49-F238E27FC236}">
                <a16:creationId xmlns:a16="http://schemas.microsoft.com/office/drawing/2014/main" id="{854B7F07-7AE6-3817-24BB-B2EE7ADE6A2D}"/>
              </a:ext>
            </a:extLst>
          </p:cNvPr>
          <p:cNvGrpSpPr/>
          <p:nvPr/>
        </p:nvGrpSpPr>
        <p:grpSpPr>
          <a:xfrm>
            <a:off x="9840416" y="4468104"/>
            <a:ext cx="1523793" cy="1701720"/>
            <a:chOff x="0" y="0"/>
            <a:chExt cx="1523793" cy="1701720"/>
          </a:xfrm>
        </p:grpSpPr>
        <p:pic>
          <p:nvPicPr>
            <p:cNvPr id="6" name="yt_image_13775">
              <a:extLst>
                <a:ext uri="{FF2B5EF4-FFF2-40B4-BE49-F238E27FC236}">
                  <a16:creationId xmlns:a16="http://schemas.microsoft.com/office/drawing/2014/main" id="{FFB7DB32-ED02-D44D-2DE8-C755C2FB391B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523793" cy="130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777">
              <a:extLst>
                <a:ext uri="{FF2B5EF4-FFF2-40B4-BE49-F238E27FC236}">
                  <a16:creationId xmlns:a16="http://schemas.microsoft.com/office/drawing/2014/main" id="{D8BF59F6-D32F-F15F-7326-0DA1B2039F7D}"/>
                </a:ext>
              </a:extLst>
            </p:cNvPr>
            <p:cNvSpPr txBox="1"/>
            <p:nvPr/>
          </p:nvSpPr>
          <p:spPr>
            <a:xfrm>
              <a:off x="152432" y="13417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F60927D-B4C8-D18B-7242-10B75BD66280}"/>
                  </a:ext>
                </a:extLst>
              </p:cNvPr>
              <p:cNvSpPr txBox="1"/>
              <p:nvPr/>
            </p:nvSpPr>
            <p:spPr>
              <a:xfrm>
                <a:off x="2279457" y="4980820"/>
                <a:ext cx="3086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F60927D-B4C8-D18B-7242-10B75BD66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457" y="4980820"/>
                <a:ext cx="308674" cy="6762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1105</Words>
  <Application>Microsoft Office PowerPoint</Application>
  <PresentationFormat>宽屏</PresentationFormat>
  <Paragraphs>97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2023-05-13T17:39:12Z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