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3" r:id="rId5"/>
    <p:sldId id="374" r:id="rId6"/>
    <p:sldId id="376" r:id="rId7"/>
    <p:sldId id="378" r:id="rId8"/>
    <p:sldId id="380" r:id="rId9"/>
    <p:sldId id="381" r:id="rId10"/>
    <p:sldId id="387" r:id="rId11"/>
    <p:sldId id="382" r:id="rId12"/>
    <p:sldId id="383" r:id="rId13"/>
    <p:sldId id="390" r:id="rId14"/>
    <p:sldId id="38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5" name="yt_image_12805" title="H_50.97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540119" y="155679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如果两个相似图形的每组对应点所在的直线交于一点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那么这样的两个图形叫做位似图形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这个交点叫做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两个图形是位似图形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位似图形对应点到位似中心的距离之比等于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F021B7-9077-E266-D0BE-4C7E8F8A65B2}"/>
              </a:ext>
            </a:extLst>
          </p:cNvPr>
          <p:cNvSpPr txBox="1"/>
          <p:nvPr/>
        </p:nvSpPr>
        <p:spPr>
          <a:xfrm>
            <a:off x="4107708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F0449B-447C-F379-1DF8-E2E07C855633}"/>
              </a:ext>
            </a:extLst>
          </p:cNvPr>
          <p:cNvSpPr txBox="1"/>
          <p:nvPr/>
        </p:nvSpPr>
        <p:spPr>
          <a:xfrm>
            <a:off x="5022108" y="24513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F53064-FF9D-A4D0-3138-1DA96D8EE2ED}"/>
              </a:ext>
            </a:extLst>
          </p:cNvPr>
          <p:cNvSpPr txBox="1"/>
          <p:nvPr/>
        </p:nvSpPr>
        <p:spPr>
          <a:xfrm>
            <a:off x="5396356" y="290771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479376" y="1124744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AA'C'C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875"/>
              <p:cNvSpPr txBox="1"/>
              <p:nvPr/>
            </p:nvSpPr>
            <p:spPr>
              <a:xfrm>
                <a:off x="479376" y="1756411"/>
                <a:ext cx="5777607" cy="2480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CC'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OA'C'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2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56411"/>
                <a:ext cx="5777607" cy="2480679"/>
              </a:xfrm>
              <a:prstGeom prst="rect">
                <a:avLst/>
              </a:prstGeom>
              <a:blipFill>
                <a:blip r:embed="rId2"/>
                <a:stretch>
                  <a:fillRect l="-3273" t="-1966" r="-2218" b="-6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877" name="yt_shape_128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0035" y="1756411"/>
            <a:ext cx="2451340" cy="2395727"/>
            <a:chOff x="0" y="0"/>
            <a:chExt cx="2451340" cy="2395727"/>
          </a:xfrm>
        </p:grpSpPr>
        <p:pic>
          <p:nvPicPr>
            <p:cNvPr id="5" name="yt_image_12877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51340" cy="193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9" name="yt_shape_12879"/>
            <p:cNvSpPr txBox="1"/>
            <p:nvPr/>
          </p:nvSpPr>
          <p:spPr>
            <a:xfrm>
              <a:off x="628117" y="196721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2872">
            <a:extLst>
              <a:ext uri="{FF2B5EF4-FFF2-40B4-BE49-F238E27FC236}">
                <a16:creationId xmlns:a16="http://schemas.microsoft.com/office/drawing/2014/main" id="{AD8DE8BD-03F5-F9EB-E57B-A37CE1B22D26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4032" y="1756412"/>
            <a:ext cx="2451339" cy="192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" name="yt_shape_128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85" name="yt_shape_12885"/>
          <p:cNvSpPr txBox="1"/>
          <p:nvPr/>
        </p:nvSpPr>
        <p:spPr>
          <a:xfrm>
            <a:off x="540000" y="40658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2" name="yt_shape_12882" title="H_157.77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700808"/>
            <a:ext cx="1569409" cy="2003688"/>
            <a:chOff x="0" y="0"/>
            <a:chExt cx="1569409" cy="2003688"/>
          </a:xfrm>
        </p:grpSpPr>
        <p:pic>
          <p:nvPicPr>
            <p:cNvPr id="2" name="yt_image_12882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9409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4" name="yt_shape_12884"/>
            <p:cNvSpPr txBox="1"/>
            <p:nvPr/>
          </p:nvSpPr>
          <p:spPr>
            <a:xfrm>
              <a:off x="175240" y="16436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86">
                <a:extLst>
                  <a:ext uri="{FF2B5EF4-FFF2-40B4-BE49-F238E27FC236}">
                    <a16:creationId xmlns:a16="http://schemas.microsoft.com/office/drawing/2014/main" id="{7B38D64C-78BB-8452-0B27-B362D96B6C63}"/>
                  </a:ext>
                </a:extLst>
              </p:cNvPr>
              <p:cNvSpPr txBox="1"/>
              <p:nvPr/>
            </p:nvSpPr>
            <p:spPr>
              <a:xfrm>
                <a:off x="552527" y="1862487"/>
                <a:ext cx="5460084" cy="2964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位似可得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位似可得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886">
                <a:extLst>
                  <a:ext uri="{FF2B5EF4-FFF2-40B4-BE49-F238E27FC236}">
                    <a16:creationId xmlns:a16="http://schemas.microsoft.com/office/drawing/2014/main" id="{7B38D64C-78BB-8452-0B27-B362D96B6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527" y="1862487"/>
                <a:ext cx="5460084" cy="2964017"/>
              </a:xfrm>
              <a:prstGeom prst="rect">
                <a:avLst/>
              </a:prstGeom>
              <a:blipFill>
                <a:blip r:embed="rId3"/>
                <a:stretch>
                  <a:fillRect l="-3464" r="-2570" b="-5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8" name="yt_shape_1288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5c8aca1-3b74-4548-80b7-987fb2cbc0b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89" name="yt_shape_12889"/>
              <p:cNvSpPr txBox="1"/>
              <p:nvPr/>
            </p:nvSpPr>
            <p:spPr>
              <a:xfrm>
                <a:off x="540000" y="1661816"/>
                <a:ext cx="792858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2889" name="yt_shape_12889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1816"/>
                <a:ext cx="7928581" cy="465577"/>
              </a:xfrm>
              <a:prstGeom prst="rect">
                <a:avLst/>
              </a:prstGeom>
              <a:blipFill>
                <a:blip r:embed="rId2"/>
                <a:stretch>
                  <a:fillRect l="-2385" t="-5263" r="-146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1" name="yt_shape_12891"/>
          <p:cNvSpPr txBox="1"/>
          <p:nvPr/>
        </p:nvSpPr>
        <p:spPr>
          <a:xfrm>
            <a:off x="540119" y="2178181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及其内部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的位似正方形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E'F'P'N'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且使正方形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E'F'P'N'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不要求写作法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yt_shape_12892"/>
          <p:cNvSpPr txBox="1"/>
          <p:nvPr/>
        </p:nvSpPr>
        <p:spPr>
          <a:xfrm>
            <a:off x="540000" y="3753632"/>
            <a:ext cx="62629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E'F'P'N'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893" name="yt_shape_128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3004" y="3753632"/>
            <a:ext cx="2018995" cy="2207964"/>
            <a:chOff x="0" y="0"/>
            <a:chExt cx="2018995" cy="2207964"/>
          </a:xfrm>
        </p:grpSpPr>
        <p:pic>
          <p:nvPicPr>
            <p:cNvPr id="3" name="yt_image_12893" descr="{&quot;rangeId&quot;:0,&quot;⚘_4&quot;:1}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8995" cy="1743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5" name="yt_shape_12895"/>
            <p:cNvSpPr txBox="1"/>
            <p:nvPr/>
          </p:nvSpPr>
          <p:spPr>
            <a:xfrm>
              <a:off x="411944" y="177944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95912">
            <a:extLst>
              <a:ext uri="{FF2B5EF4-FFF2-40B4-BE49-F238E27FC236}">
                <a16:creationId xmlns:a16="http://schemas.microsoft.com/office/drawing/2014/main" id="{45DE44FF-32E1-FBF3-BC4E-4BA507FAC86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4" name="yt_image_12897">
            <a:extLst>
              <a:ext uri="{FF2B5EF4-FFF2-40B4-BE49-F238E27FC236}">
                <a16:creationId xmlns:a16="http://schemas.microsoft.com/office/drawing/2014/main" id="{4DA2504C-EB29-E1EE-C4FA-8FB8E50A0F5D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3830" y="4437112"/>
            <a:ext cx="1804339" cy="165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000" y="900000"/>
            <a:ext cx="6109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中作出的正方形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E'F'P'N'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900"/>
              <p:cNvSpPr txBox="1"/>
              <p:nvPr/>
            </p:nvSpPr>
            <p:spPr>
              <a:xfrm>
                <a:off x="540000" y="1531667"/>
                <a:ext cx="5321970" cy="40091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E'F'P'N'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E'F'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E'F'P'N'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2900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321970" cy="4009111"/>
              </a:xfrm>
              <a:prstGeom prst="rect">
                <a:avLst/>
              </a:prstGeom>
              <a:blipFill>
                <a:blip r:embed="rId2"/>
                <a:stretch>
                  <a:fillRect l="-3551" t="-1216" r="-2520" b="-3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897">
            <a:extLst>
              <a:ext uri="{FF2B5EF4-FFF2-40B4-BE49-F238E27FC236}">
                <a16:creationId xmlns:a16="http://schemas.microsoft.com/office/drawing/2014/main" id="{6EAB3621-1567-6719-FFF8-B5FAD9BD5FA1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1806250"/>
            <a:ext cx="1804339" cy="165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6" name="yt_shape_12906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99dc4f05-ee2a-4d81-89ad-795ca05b9551.png&quot;}"/>
            </a:endParaRPr>
          </a:p>
        </p:txBody>
      </p:sp>
      <p:graphicFrame>
        <p:nvGraphicFramePr>
          <p:cNvPr id="12907" name="yt_table_12907" title="H_39.33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941673"/>
              </p:ext>
            </p:extLst>
          </p:nvPr>
        </p:nvGraphicFramePr>
        <p:xfrm>
          <a:off x="540000" y="1522498"/>
          <a:ext cx="11111999" cy="49949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画位似图形时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首先确定位似中心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再利用相似比确定对应点画图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595938">
            <a:extLst>
              <a:ext uri="{FF2B5EF4-FFF2-40B4-BE49-F238E27FC236}">
                <a16:creationId xmlns:a16="http://schemas.microsoft.com/office/drawing/2014/main" id="{4E6CB406-290F-A4E8-0C3B-FB203CFF55A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9" name="yt_shape_1280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ae06d4a-4139-48b9-85c7-f33d25d537f1.png&quot;}"/>
            </a:endParaRPr>
          </a:p>
        </p:txBody>
      </p:sp>
      <p:sp>
        <p:nvSpPr>
          <p:cNvPr id="12810" name="yt_shape_12810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位似及位似中心</a:t>
            </a:r>
          </a:p>
        </p:txBody>
      </p:sp>
      <p:sp>
        <p:nvSpPr>
          <p:cNvPr id="12811" name="yt_shape_12811"/>
          <p:cNvSpPr txBox="1"/>
          <p:nvPr/>
        </p:nvSpPr>
        <p:spPr>
          <a:xfrm>
            <a:off x="540000" y="2167857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下列图形中不是位似图形的是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812" name="yt_image_1281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56268"/>
            <a:ext cx="5745163" cy="157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4" name="yt_shape_12814"/>
          <p:cNvSpPr txBox="1"/>
          <p:nvPr/>
        </p:nvSpPr>
        <p:spPr>
          <a:xfrm>
            <a:off x="540000" y="4437112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15" name="yt_table_1281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6663"/>
              </p:ext>
            </p:extLst>
          </p:nvPr>
        </p:nvGraphicFramePr>
        <p:xfrm>
          <a:off x="540000" y="4925359"/>
          <a:ext cx="4597400" cy="1697484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位似图形一定是相似图形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全等的图形一定是位似图形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位似图形一定是全等图形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pic>
        <p:nvPicPr>
          <p:cNvPr id="3" name="yt_shape_1683887595752">
            <a:extLst>
              <a:ext uri="{FF2B5EF4-FFF2-40B4-BE49-F238E27FC236}">
                <a16:creationId xmlns:a16="http://schemas.microsoft.com/office/drawing/2014/main" id="{2A7686FD-3281-75D4-F6CE-D67D1B46B95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595768">
            <a:extLst>
              <a:ext uri="{FF2B5EF4-FFF2-40B4-BE49-F238E27FC236}">
                <a16:creationId xmlns:a16="http://schemas.microsoft.com/office/drawing/2014/main" id="{65E6A21D-FA51-4E4A-10A8-9BE323D9193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7592A2-7BC6-606B-ACC8-84BE389A5CC7}"/>
              </a:ext>
            </a:extLst>
          </p:cNvPr>
          <p:cNvSpPr txBox="1"/>
          <p:nvPr/>
        </p:nvSpPr>
        <p:spPr>
          <a:xfrm>
            <a:off x="5326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21E0E0-06E6-4621-AD8F-E5C14AA634AC}"/>
              </a:ext>
            </a:extLst>
          </p:cNvPr>
          <p:cNvSpPr txBox="1"/>
          <p:nvPr/>
        </p:nvSpPr>
        <p:spPr>
          <a:xfrm>
            <a:off x="3802789" y="43903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7" name="yt_shape_12817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位似图形的性质</a:t>
            </a:r>
          </a:p>
        </p:txBody>
      </p:sp>
      <p:sp>
        <p:nvSpPr>
          <p:cNvPr id="12818" name="yt_shape_1281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图形甲与图形乙是位似图形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22" name="yt_table_1282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88903"/>
              </p:ext>
            </p:extLst>
          </p:nvPr>
        </p:nvGraphicFramePr>
        <p:xfrm>
          <a:off x="540000" y="2509935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grpSp>
        <p:nvGrpSpPr>
          <p:cNvPr id="12819" name="yt_shape_12819_skip" title="H_144.8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3514" y="1861130"/>
            <a:ext cx="2021425" cy="1839096"/>
            <a:chOff x="0" y="0"/>
            <a:chExt cx="2021425" cy="1839096"/>
          </a:xfrm>
        </p:grpSpPr>
        <p:pic>
          <p:nvPicPr>
            <p:cNvPr id="2" name="yt_image_1281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1425" cy="144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1" name="yt_shape_12821"/>
            <p:cNvSpPr txBox="1"/>
            <p:nvPr/>
          </p:nvSpPr>
          <p:spPr>
            <a:xfrm>
              <a:off x="477431" y="14790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95795">
            <a:extLst>
              <a:ext uri="{FF2B5EF4-FFF2-40B4-BE49-F238E27FC236}">
                <a16:creationId xmlns:a16="http://schemas.microsoft.com/office/drawing/2014/main" id="{47EE3085-DBD1-BBD1-C872-2D972AFCE5A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ED90EE-7C1E-1E25-18A3-F5310A0E5BF1}"/>
              </a:ext>
            </a:extLst>
          </p:cNvPr>
          <p:cNvSpPr txBox="1"/>
          <p:nvPr/>
        </p:nvSpPr>
        <p:spPr>
          <a:xfrm>
            <a:off x="7006482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824">
            <a:extLst>
              <a:ext uri="{FF2B5EF4-FFF2-40B4-BE49-F238E27FC236}">
                <a16:creationId xmlns:a16="http://schemas.microsoft.com/office/drawing/2014/main" id="{E5EE39E0-5344-49F7-541B-272B3C0E3732}"/>
              </a:ext>
            </a:extLst>
          </p:cNvPr>
          <p:cNvSpPr txBox="1"/>
          <p:nvPr/>
        </p:nvSpPr>
        <p:spPr>
          <a:xfrm>
            <a:off x="603500" y="40981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是它们的位似中心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的周长之比是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2828_skip" title="H_33.41504">
            <a:extLst>
              <a:ext uri="{FF2B5EF4-FFF2-40B4-BE49-F238E27FC236}">
                <a16:creationId xmlns:a16="http://schemas.microsoft.com/office/drawing/2014/main" id="{BBCF4D1B-B55A-8135-EC0A-D09FB429F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83123"/>
              </p:ext>
            </p:extLst>
          </p:nvPr>
        </p:nvGraphicFramePr>
        <p:xfrm>
          <a:off x="628012" y="5261319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grpSp>
        <p:nvGrpSpPr>
          <p:cNvPr id="7" name="yt_shape_12825_skip" title="H_139.6063">
            <a:extLst>
              <a:ext uri="{FF2B5EF4-FFF2-40B4-BE49-F238E27FC236}">
                <a16:creationId xmlns:a16="http://schemas.microsoft.com/office/drawing/2014/main" id="{C0A9773E-BB66-CA0D-5EA5-04F0A64457D5}"/>
              </a:ext>
            </a:extLst>
          </p:cNvPr>
          <p:cNvGrpSpPr/>
          <p:nvPr/>
        </p:nvGrpSpPr>
        <p:grpSpPr>
          <a:xfrm>
            <a:off x="9701368" y="4785831"/>
            <a:ext cx="1950750" cy="1773000"/>
            <a:chOff x="0" y="0"/>
            <a:chExt cx="1950750" cy="1773000"/>
          </a:xfrm>
        </p:grpSpPr>
        <p:pic>
          <p:nvPicPr>
            <p:cNvPr id="8" name="yt_image_12825">
              <a:extLst>
                <a:ext uri="{FF2B5EF4-FFF2-40B4-BE49-F238E27FC236}">
                  <a16:creationId xmlns:a16="http://schemas.microsoft.com/office/drawing/2014/main" id="{F77E0935-2AB7-2E26-A317-32D103744DD6}"/>
                </a:ex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50750" cy="137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827">
              <a:extLst>
                <a:ext uri="{FF2B5EF4-FFF2-40B4-BE49-F238E27FC236}">
                  <a16:creationId xmlns:a16="http://schemas.microsoft.com/office/drawing/2014/main" id="{D99AF284-902D-5532-1182-4A5073767996}"/>
                </a:ext>
              </a:extLst>
            </p:cNvPr>
            <p:cNvSpPr txBox="1"/>
            <p:nvPr/>
          </p:nvSpPr>
          <p:spPr>
            <a:xfrm>
              <a:off x="442094" y="14130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6F75273-164C-FFA8-119C-51A6A65D5B71}"/>
              </a:ext>
            </a:extLst>
          </p:cNvPr>
          <p:cNvSpPr txBox="1"/>
          <p:nvPr/>
        </p:nvSpPr>
        <p:spPr>
          <a:xfrm>
            <a:off x="6150702" y="45268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0" name="yt_shape_12830"/>
              <p:cNvSpPr txBox="1"/>
              <p:nvPr/>
            </p:nvSpPr>
            <p:spPr>
              <a:xfrm>
                <a:off x="540119" y="900000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830" name="yt_shape_1283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5757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35" name="yt_table_1283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615195"/>
              </p:ext>
            </p:extLst>
          </p:nvPr>
        </p:nvGraphicFramePr>
        <p:xfrm>
          <a:off x="520985" y="4407873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p:grpSp>
        <p:nvGrpSpPr>
          <p:cNvPr id="12832" name="yt_shape_12832_skip" title="H_151.29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941" y="2279839"/>
            <a:ext cx="1850117" cy="1921392"/>
            <a:chOff x="0" y="0"/>
            <a:chExt cx="1850117" cy="1921392"/>
          </a:xfrm>
        </p:grpSpPr>
        <p:pic>
          <p:nvPicPr>
            <p:cNvPr id="2" name="yt_image_1283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0117" cy="1525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4" name="yt_shape_12834"/>
            <p:cNvSpPr txBox="1"/>
            <p:nvPr/>
          </p:nvSpPr>
          <p:spPr>
            <a:xfrm>
              <a:off x="391777" y="15613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53A2D6-6F33-F9BA-13CF-B7840D0E2B23}"/>
              </a:ext>
            </a:extLst>
          </p:cNvPr>
          <p:cNvSpPr txBox="1"/>
          <p:nvPr/>
        </p:nvSpPr>
        <p:spPr>
          <a:xfrm>
            <a:off x="9975107" y="1328682"/>
            <a:ext cx="400748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7" name="yt_shape_12837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位似图形的相关作图</a:t>
            </a:r>
          </a:p>
        </p:txBody>
      </p:sp>
      <p:sp>
        <p:nvSpPr>
          <p:cNvPr id="12838" name="yt_shape_12838"/>
          <p:cNvSpPr txBox="1"/>
          <p:nvPr/>
        </p:nvSpPr>
        <p:spPr>
          <a:xfrm>
            <a:off x="540000" y="1396872"/>
            <a:ext cx="9677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那么其位似中心是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42" name="yt_table_1284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078782"/>
              </p:ext>
            </p:extLst>
          </p:nvPr>
        </p:nvGraphicFramePr>
        <p:xfrm>
          <a:off x="519784" y="3717032"/>
          <a:ext cx="8605203" cy="424371"/>
        </p:xfrm>
        <a:graphic>
          <a:graphicData uri="http://schemas.openxmlformats.org/drawingml/2006/table">
            <a:tbl>
              <a:tblPr/>
              <a:tblGrid>
                <a:gridCol w="237998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3799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grpSp>
        <p:nvGrpSpPr>
          <p:cNvPr id="12839" name="yt_shape_12839_skip" title="H_121.49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49140" y="1876175"/>
            <a:ext cx="4492260" cy="1542960"/>
            <a:chOff x="0" y="0"/>
            <a:chExt cx="4492260" cy="1542960"/>
          </a:xfrm>
        </p:grpSpPr>
        <p:pic>
          <p:nvPicPr>
            <p:cNvPr id="2" name="yt_image_1283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492260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1" name="yt_shape_12841"/>
            <p:cNvSpPr txBox="1"/>
            <p:nvPr/>
          </p:nvSpPr>
          <p:spPr>
            <a:xfrm>
              <a:off x="1712849" y="11829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95830">
            <a:extLst>
              <a:ext uri="{FF2B5EF4-FFF2-40B4-BE49-F238E27FC236}">
                <a16:creationId xmlns:a16="http://schemas.microsoft.com/office/drawing/2014/main" id="{0E7A62D3-24F7-0DBE-857B-761C538830D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1AD0464-51C5-D697-6B72-01D11CC964B0}"/>
              </a:ext>
            </a:extLst>
          </p:cNvPr>
          <p:cNvSpPr txBox="1"/>
          <p:nvPr/>
        </p:nvSpPr>
        <p:spPr>
          <a:xfrm>
            <a:off x="9220926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4" name="yt_shape_12844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对位似变换时图形的位置考虑不全面而漏解</a:t>
            </a:r>
          </a:p>
        </p:txBody>
      </p:sp>
      <p:sp>
        <p:nvSpPr>
          <p:cNvPr id="2" name="yt_shape_12845">
            <a:extLst>
              <a:ext uri="{FF2B5EF4-FFF2-40B4-BE49-F238E27FC236}">
                <a16:creationId xmlns:a16="http://schemas.microsoft.com/office/drawing/2014/main" id="{F4DD5007-7763-4204-1149-05F01EE93E0C}"/>
              </a:ext>
            </a:extLst>
          </p:cNvPr>
          <p:cNvSpPr txBox="1"/>
          <p:nvPr/>
        </p:nvSpPr>
        <p:spPr>
          <a:xfrm>
            <a:off x="540001" y="141277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正方形网格中有一条简笔画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为位似中心将其放大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使新图形与原图形的对应线段的比是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画出符合条件的所有图形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不要求写作法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4" name="yt_shape_12846" title="H_174.55394">
            <a:extLst>
              <a:ext uri="{FF2B5EF4-FFF2-40B4-BE49-F238E27FC236}">
                <a16:creationId xmlns:a16="http://schemas.microsoft.com/office/drawing/2014/main" id="{943C6C55-251A-B4D7-FB02-49D1772314BD}"/>
              </a:ext>
            </a:extLst>
          </p:cNvPr>
          <p:cNvGrpSpPr/>
          <p:nvPr/>
        </p:nvGrpSpPr>
        <p:grpSpPr>
          <a:xfrm>
            <a:off x="7824192" y="2964508"/>
            <a:ext cx="3599078" cy="2216835"/>
            <a:chOff x="0" y="0"/>
            <a:chExt cx="3599078" cy="2216835"/>
          </a:xfrm>
        </p:grpSpPr>
        <p:pic>
          <p:nvPicPr>
            <p:cNvPr id="5" name="yt_image_12846">
              <a:extLst>
                <a:ext uri="{FF2B5EF4-FFF2-40B4-BE49-F238E27FC236}">
                  <a16:creationId xmlns:a16="http://schemas.microsoft.com/office/drawing/2014/main" id="{77B14C2E-C5D7-0922-F4A6-08E358834440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99078" cy="1820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2848">
              <a:extLst>
                <a:ext uri="{FF2B5EF4-FFF2-40B4-BE49-F238E27FC236}">
                  <a16:creationId xmlns:a16="http://schemas.microsoft.com/office/drawing/2014/main" id="{E73EC0E3-B68A-F1FF-7980-AF3F0D5E2AE6}"/>
                </a:ext>
              </a:extLst>
            </p:cNvPr>
            <p:cNvSpPr txBox="1"/>
            <p:nvPr/>
          </p:nvSpPr>
          <p:spPr>
            <a:xfrm>
              <a:off x="1266258" y="18568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yt_shape_12850">
            <a:extLst>
              <a:ext uri="{FF2B5EF4-FFF2-40B4-BE49-F238E27FC236}">
                <a16:creationId xmlns:a16="http://schemas.microsoft.com/office/drawing/2014/main" id="{7531C483-3259-D978-AED6-FFE7194FCE30}"/>
              </a:ext>
            </a:extLst>
          </p:cNvPr>
          <p:cNvSpPr txBox="1"/>
          <p:nvPr/>
        </p:nvSpPr>
        <p:spPr>
          <a:xfrm>
            <a:off x="540000" y="2799551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8" name="yt_image_12851">
            <a:extLst>
              <a:ext uri="{FF2B5EF4-FFF2-40B4-BE49-F238E27FC236}">
                <a16:creationId xmlns:a16="http://schemas.microsoft.com/office/drawing/2014/main" id="{3A1123A2-CC92-8CD6-9C26-A68DF41EF94C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2986058"/>
            <a:ext cx="3528392" cy="177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3" name="yt_shape_1285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a916a3f-8645-4963-8152-07151e6a4e29.png&quot;}"/>
            </a:endParaRPr>
          </a:p>
        </p:txBody>
      </p:sp>
      <p:sp>
        <p:nvSpPr>
          <p:cNvPr id="12854" name="yt_shape_1285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58" name="yt_table_1285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202200"/>
              </p:ext>
            </p:extLst>
          </p:nvPr>
        </p:nvGraphicFramePr>
        <p:xfrm>
          <a:off x="540000" y="2612146"/>
          <a:ext cx="4679950" cy="1697484"/>
        </p:xfrm>
        <a:graphic>
          <a:graphicData uri="http://schemas.openxmlformats.org/drawingml/2006/table">
            <a:tbl>
              <a:tblPr/>
              <a:tblGrid>
                <a:gridCol w="467995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三点在同一直线上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grpSp>
        <p:nvGrpSpPr>
          <p:cNvPr id="12855" name="yt_shape_12855_skip" title="H_154.7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4559" y="2612146"/>
            <a:ext cx="2125393" cy="1964808"/>
            <a:chOff x="0" y="0"/>
            <a:chExt cx="2125393" cy="1964808"/>
          </a:xfrm>
        </p:grpSpPr>
        <p:pic>
          <p:nvPicPr>
            <p:cNvPr id="2" name="yt_image_1285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5393" cy="156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7" name="yt_shape_12857"/>
            <p:cNvSpPr txBox="1"/>
            <p:nvPr/>
          </p:nvSpPr>
          <p:spPr>
            <a:xfrm>
              <a:off x="529415" y="1604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95868">
            <a:extLst>
              <a:ext uri="{FF2B5EF4-FFF2-40B4-BE49-F238E27FC236}">
                <a16:creationId xmlns:a16="http://schemas.microsoft.com/office/drawing/2014/main" id="{FADA4E96-E2AA-B270-CD9E-E8625BD8037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1F2B26-30E8-64CB-04FE-B5B06C9AB670}"/>
              </a:ext>
            </a:extLst>
          </p:cNvPr>
          <p:cNvSpPr txBox="1"/>
          <p:nvPr/>
        </p:nvSpPr>
        <p:spPr>
          <a:xfrm>
            <a:off x="22789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64" name="yt_table_12864_skip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5456838"/>
                  </p:ext>
                </p:extLst>
              </p:nvPr>
            </p:nvGraphicFramePr>
            <p:xfrm>
              <a:off x="540000" y="2339566"/>
              <a:ext cx="4291521" cy="1431418"/>
            </p:xfrm>
            <a:graphic>
              <a:graphicData uri="http://schemas.openxmlformats.org/drawingml/2006/table">
                <a:tbl>
                  <a:tblPr/>
                  <a:tblGrid>
                    <a:gridCol w="2351469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940052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864" name="yt_table_12864_skip" descr="{&quot;rangeId&quot;:16,&quot;type&quot;:&quot;Option&quot;,&quot;drawing&quot;:[&quot;yt_shape_12861&quot;]}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5456838"/>
                  </p:ext>
                </p:extLst>
              </p:nvPr>
            </p:nvGraphicFramePr>
            <p:xfrm>
              <a:off x="540000" y="2339566"/>
              <a:ext cx="4291521" cy="1431418"/>
            </p:xfrm>
            <a:graphic>
              <a:graphicData uri="http://schemas.openxmlformats.org/drawingml/2006/table">
                <a:tbl>
                  <a:tblPr/>
                  <a:tblGrid>
                    <a:gridCol w="2351469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940052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2642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1003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264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1003" t="-10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61" name="yt_shape_12861_skip" title="H_150.8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4773" y="2339566"/>
            <a:ext cx="1885125" cy="1915560"/>
            <a:chOff x="0" y="0"/>
            <a:chExt cx="1885125" cy="1915560"/>
          </a:xfrm>
        </p:grpSpPr>
        <p:pic>
          <p:nvPicPr>
            <p:cNvPr id="2" name="yt_image_12861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5125" cy="1519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3" name="yt_shape_12863"/>
            <p:cNvSpPr txBox="1"/>
            <p:nvPr/>
          </p:nvSpPr>
          <p:spPr>
            <a:xfrm>
              <a:off x="409281" y="1555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B98F24-AABA-246A-15EC-247339108D3D}"/>
              </a:ext>
            </a:extLst>
          </p:cNvPr>
          <p:cNvSpPr txBox="1"/>
          <p:nvPr/>
        </p:nvSpPr>
        <p:spPr>
          <a:xfrm>
            <a:off x="16693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5" name="yt_shape_1286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的顶点均为小正方形的顶点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66" name="yt_shape_12866"/>
          <p:cNvSpPr txBox="1"/>
          <p:nvPr/>
        </p:nvSpPr>
        <p:spPr>
          <a:xfrm>
            <a:off x="540119" y="18429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在下面的网格图中作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67"/>
          <p:cNvSpPr txBox="1"/>
          <p:nvPr/>
        </p:nvSpPr>
        <p:spPr>
          <a:xfrm>
            <a:off x="540000" y="2954754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2868" name="yt_shape_1286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00660" y="3318770"/>
            <a:ext cx="2451340" cy="2395727"/>
            <a:chOff x="0" y="0"/>
            <a:chExt cx="2451340" cy="2395727"/>
          </a:xfrm>
        </p:grpSpPr>
        <p:pic>
          <p:nvPicPr>
            <p:cNvPr id="3" name="yt_image_12868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51340" cy="193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0" name="yt_shape_12870"/>
            <p:cNvSpPr txBox="1"/>
            <p:nvPr/>
          </p:nvSpPr>
          <p:spPr>
            <a:xfrm>
              <a:off x="628117" y="196721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2872">
            <a:extLst>
              <a:ext uri="{FF2B5EF4-FFF2-40B4-BE49-F238E27FC236}">
                <a16:creationId xmlns:a16="http://schemas.microsoft.com/office/drawing/2014/main" id="{23FFAA05-82CF-A462-B9A8-DB581BAFE8B8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868" y="3318769"/>
            <a:ext cx="2451340" cy="192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1125</Words>
  <Application>Microsoft Office PowerPoint</Application>
  <PresentationFormat>宽屏</PresentationFormat>
  <Paragraphs>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2023-05-13T15:49:58Z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