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69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0.png"/><Relationship Id="rId4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2" name="yt_shape_14932"/>
          <p:cNvSpPr txBox="1"/>
          <p:nvPr/>
        </p:nvSpPr>
        <p:spPr>
          <a:xfrm>
            <a:off x="513660" y="1077489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33" name="yt_shape_14933"/>
              <p:cNvSpPr txBox="1"/>
              <p:nvPr/>
            </p:nvSpPr>
            <p:spPr>
              <a:xfrm>
                <a:off x="513660" y="1556792"/>
                <a:ext cx="312143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933" name="yt_shape_149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660" y="1556792"/>
                <a:ext cx="3121432" cy="920637"/>
              </a:xfrm>
              <a:prstGeom prst="rect">
                <a:avLst/>
              </a:prstGeom>
              <a:blipFill>
                <a:blip r:embed="rId2"/>
                <a:stretch>
                  <a:fillRect l="-5859" r="-5078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35" name="yt_shape_14935"/>
              <p:cNvSpPr txBox="1"/>
              <p:nvPr/>
            </p:nvSpPr>
            <p:spPr>
              <a:xfrm>
                <a:off x="513660" y="2528217"/>
                <a:ext cx="3287438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8×2×12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4935" name="yt_shape_149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660" y="2528217"/>
                <a:ext cx="3287438" cy="990977"/>
              </a:xfrm>
              <a:prstGeom prst="rect">
                <a:avLst/>
              </a:prstGeom>
              <a:blipFill>
                <a:blip r:embed="rId3"/>
                <a:stretch>
                  <a:fillRect l="-5556" t="-2469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37" name="yt_shape_14937"/>
              <p:cNvSpPr txBox="1"/>
              <p:nvPr/>
            </p:nvSpPr>
            <p:spPr>
              <a:xfrm>
                <a:off x="513660" y="3569982"/>
                <a:ext cx="5574283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｜；</a:t>
                </a:r>
              </a:p>
            </p:txBody>
          </p:sp>
        </mc:Choice>
        <mc:Fallback>
          <p:sp>
            <p:nvSpPr>
              <p:cNvPr id="14937" name="yt_shape_149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660" y="3569982"/>
                <a:ext cx="5574283" cy="920637"/>
              </a:xfrm>
              <a:prstGeom prst="rect">
                <a:avLst/>
              </a:prstGeom>
              <a:blipFill>
                <a:blip r:embed="rId4"/>
                <a:stretch>
                  <a:fillRect l="-3279" r="-2295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39" name="yt_shape_14939"/>
              <p:cNvSpPr txBox="1"/>
              <p:nvPr/>
            </p:nvSpPr>
            <p:spPr>
              <a:xfrm>
                <a:off x="513660" y="4541407"/>
                <a:ext cx="3732176" cy="999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4939" name="yt_shape_14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660" y="4541407"/>
                <a:ext cx="3732176" cy="999376"/>
              </a:xfrm>
              <a:prstGeom prst="rect">
                <a:avLst/>
              </a:prstGeom>
              <a:blipFill>
                <a:blip r:embed="rId5"/>
                <a:stretch>
                  <a:fillRect l="-4902" t="-1829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35" grpId="0" build="allAtOnce"/>
      <p:bldP spid="1493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41" name="yt_shape_14941"/>
              <p:cNvSpPr txBox="1"/>
              <p:nvPr/>
            </p:nvSpPr>
            <p:spPr>
              <a:xfrm>
                <a:off x="540000" y="900000"/>
                <a:ext cx="593027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4941" name="yt_shape_149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30278" cy="920637"/>
              </a:xfrm>
              <a:prstGeom prst="rect">
                <a:avLst/>
              </a:prstGeom>
              <a:blipFill>
                <a:blip r:embed="rId2"/>
                <a:stretch>
                  <a:fillRect l="-3189" r="-2058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43" name="yt_shape_14943"/>
              <p:cNvSpPr txBox="1"/>
              <p:nvPr/>
            </p:nvSpPr>
            <p:spPr>
              <a:xfrm>
                <a:off x="540000" y="1871425"/>
                <a:ext cx="3449791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</p:txBody>
          </p:sp>
        </mc:Choice>
        <mc:Fallback xmlns="">
          <p:sp>
            <p:nvSpPr>
              <p:cNvPr id="14943" name="yt_shape_14943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3449791" cy="1434047"/>
              </a:xfrm>
              <a:prstGeom prst="rect">
                <a:avLst/>
              </a:prstGeom>
              <a:blipFill>
                <a:blip r:embed="rId3"/>
                <a:stretch>
                  <a:fillRect l="-5487" t="-1702" r="-4425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945">
                <a:extLst>
                  <a:ext uri="{FF2B5EF4-FFF2-40B4-BE49-F238E27FC236}">
                    <a16:creationId xmlns:a16="http://schemas.microsoft.com/office/drawing/2014/main" id="{AB457480-B873-4C6A-D0C4-EE5F70D0C173}"/>
                  </a:ext>
                </a:extLst>
              </p:cNvPr>
              <p:cNvSpPr txBox="1"/>
              <p:nvPr/>
            </p:nvSpPr>
            <p:spPr>
              <a:xfrm>
                <a:off x="540000" y="3305472"/>
                <a:ext cx="3639201" cy="7702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4945">
                <a:extLst>
                  <a:ext uri="{FF2B5EF4-FFF2-40B4-BE49-F238E27FC236}">
                    <a16:creationId xmlns:a16="http://schemas.microsoft.com/office/drawing/2014/main" id="{AB457480-B873-4C6A-D0C4-EE5F70D0C1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5472"/>
                <a:ext cx="3639201" cy="770275"/>
              </a:xfrm>
              <a:prstGeom prst="rect">
                <a:avLst/>
              </a:prstGeom>
              <a:blipFill>
                <a:blip r:embed="rId4"/>
                <a:stretch>
                  <a:fillRect l="-5193" r="-4020" b="-9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47">
                <a:extLst>
                  <a:ext uri="{FF2B5EF4-FFF2-40B4-BE49-F238E27FC236}">
                    <a16:creationId xmlns:a16="http://schemas.microsoft.com/office/drawing/2014/main" id="{63113DCC-0D7E-C106-7890-62C1A58D6E5C}"/>
                  </a:ext>
                </a:extLst>
              </p:cNvPr>
              <p:cNvSpPr txBox="1"/>
              <p:nvPr/>
            </p:nvSpPr>
            <p:spPr>
              <a:xfrm>
                <a:off x="540000" y="4126535"/>
                <a:ext cx="4644285" cy="22976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4947">
                <a:extLst>
                  <a:ext uri="{FF2B5EF4-FFF2-40B4-BE49-F238E27FC236}">
                    <a16:creationId xmlns:a16="http://schemas.microsoft.com/office/drawing/2014/main" id="{63113DCC-0D7E-C106-7890-62C1A58D6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6535"/>
                <a:ext cx="4644285" cy="2297617"/>
              </a:xfrm>
              <a:prstGeom prst="rect">
                <a:avLst/>
              </a:prstGeom>
              <a:blipFill>
                <a:blip r:embed="rId5"/>
                <a:stretch>
                  <a:fillRect l="-4074" r="-3022" b="-2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43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49" name="yt_shape_14949"/>
              <p:cNvSpPr txBox="1"/>
              <p:nvPr/>
            </p:nvSpPr>
            <p:spPr>
              <a:xfrm>
                <a:off x="551384" y="1196752"/>
                <a:ext cx="657936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949" name="yt_shape_149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96752"/>
                <a:ext cx="6579365" cy="469167"/>
              </a:xfrm>
              <a:prstGeom prst="rect">
                <a:avLst/>
              </a:prstGeom>
              <a:blipFill>
                <a:blip r:embed="rId2"/>
                <a:stretch>
                  <a:fillRect l="-2778" t="-2597" r="-1667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51" name="yt_shape_14951"/>
              <p:cNvSpPr txBox="1"/>
              <p:nvPr/>
            </p:nvSpPr>
            <p:spPr>
              <a:xfrm>
                <a:off x="551384" y="1716707"/>
                <a:ext cx="4680897" cy="1529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</p:txBody>
          </p:sp>
        </mc:Choice>
        <mc:Fallback>
          <p:sp>
            <p:nvSpPr>
              <p:cNvPr id="14951" name="yt_shape_149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16707"/>
                <a:ext cx="4680897" cy="1529586"/>
              </a:xfrm>
              <a:prstGeom prst="rect">
                <a:avLst/>
              </a:prstGeom>
              <a:blipFill>
                <a:blip r:embed="rId3"/>
                <a:stretch>
                  <a:fillRect l="-3906" t="-1195" r="-2995" b="-11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953">
                <a:extLst>
                  <a:ext uri="{FF2B5EF4-FFF2-40B4-BE49-F238E27FC236}">
                    <a16:creationId xmlns:a16="http://schemas.microsoft.com/office/drawing/2014/main" id="{E1CE45FC-3898-CAF5-1E9B-AA1D781685EF}"/>
                  </a:ext>
                </a:extLst>
              </p:cNvPr>
              <p:cNvSpPr txBox="1"/>
              <p:nvPr/>
            </p:nvSpPr>
            <p:spPr>
              <a:xfrm>
                <a:off x="551384" y="3429000"/>
                <a:ext cx="577158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2" name="yt_shape_14953">
                <a:extLst>
                  <a:ext uri="{FF2B5EF4-FFF2-40B4-BE49-F238E27FC236}">
                    <a16:creationId xmlns:a16="http://schemas.microsoft.com/office/drawing/2014/main" id="{E1CE45FC-3898-CAF5-1E9B-AA1D781685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429000"/>
                <a:ext cx="5771580" cy="466666"/>
              </a:xfrm>
              <a:prstGeom prst="rect">
                <a:avLst/>
              </a:prstGeom>
              <a:blipFill>
                <a:blip r:embed="rId4"/>
                <a:stretch>
                  <a:fillRect l="-3168" t="-5263" r="-200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55">
                <a:extLst>
                  <a:ext uri="{FF2B5EF4-FFF2-40B4-BE49-F238E27FC236}">
                    <a16:creationId xmlns:a16="http://schemas.microsoft.com/office/drawing/2014/main" id="{C6A69FD6-34D7-4C32-0375-BF8BEA6E60D1}"/>
                  </a:ext>
                </a:extLst>
              </p:cNvPr>
              <p:cNvSpPr txBox="1"/>
              <p:nvPr/>
            </p:nvSpPr>
            <p:spPr>
              <a:xfrm>
                <a:off x="551384" y="3946454"/>
                <a:ext cx="6848798" cy="2045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4955">
                <a:extLst>
                  <a:ext uri="{FF2B5EF4-FFF2-40B4-BE49-F238E27FC236}">
                    <a16:creationId xmlns:a16="http://schemas.microsoft.com/office/drawing/2014/main" id="{C6A69FD6-34D7-4C32-0375-BF8BEA6E60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946454"/>
                <a:ext cx="6848798" cy="2045816"/>
              </a:xfrm>
              <a:prstGeom prst="rect">
                <a:avLst/>
              </a:prstGeom>
              <a:blipFill>
                <a:blip r:embed="rId5"/>
                <a:stretch>
                  <a:fillRect l="-2669" t="-893" r="-151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57" name="yt_shape_14957"/>
              <p:cNvSpPr txBox="1"/>
              <p:nvPr/>
            </p:nvSpPr>
            <p:spPr>
              <a:xfrm>
                <a:off x="551384" y="692696"/>
                <a:ext cx="494738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957" name="yt_shape_14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692696"/>
                <a:ext cx="4947380" cy="920637"/>
              </a:xfrm>
              <a:prstGeom prst="rect">
                <a:avLst/>
              </a:prstGeom>
              <a:blipFill>
                <a:blip r:embed="rId2"/>
                <a:stretch>
                  <a:fillRect l="-3695" r="-2833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59" name="yt_shape_14959"/>
              <p:cNvSpPr txBox="1"/>
              <p:nvPr/>
            </p:nvSpPr>
            <p:spPr>
              <a:xfrm>
                <a:off x="551384" y="1612283"/>
                <a:ext cx="5707268" cy="2208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4959" name="yt_shape_149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12283"/>
                <a:ext cx="5707268" cy="2208810"/>
              </a:xfrm>
              <a:prstGeom prst="rect">
                <a:avLst/>
              </a:prstGeom>
              <a:blipFill>
                <a:blip r:embed="rId3"/>
                <a:stretch>
                  <a:fillRect l="-3202" r="-2134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961">
                <a:extLst>
                  <a:ext uri="{FF2B5EF4-FFF2-40B4-BE49-F238E27FC236}">
                    <a16:creationId xmlns:a16="http://schemas.microsoft.com/office/drawing/2014/main" id="{D4A1C1B4-8E1A-0646-A8E3-0A35E454B5F1}"/>
                  </a:ext>
                </a:extLst>
              </p:cNvPr>
              <p:cNvSpPr txBox="1"/>
              <p:nvPr/>
            </p:nvSpPr>
            <p:spPr>
              <a:xfrm>
                <a:off x="551384" y="3573016"/>
                <a:ext cx="822481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961">
                <a:extLst>
                  <a:ext uri="{FF2B5EF4-FFF2-40B4-BE49-F238E27FC236}">
                    <a16:creationId xmlns:a16="http://schemas.microsoft.com/office/drawing/2014/main" id="{D4A1C1B4-8E1A-0646-A8E3-0A35E454B5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573016"/>
                <a:ext cx="8224816" cy="920637"/>
              </a:xfrm>
              <a:prstGeom prst="rect">
                <a:avLst/>
              </a:prstGeom>
              <a:blipFill>
                <a:blip r:embed="rId4"/>
                <a:stretch>
                  <a:fillRect l="-2222" r="-1407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63">
                <a:extLst>
                  <a:ext uri="{FF2B5EF4-FFF2-40B4-BE49-F238E27FC236}">
                    <a16:creationId xmlns:a16="http://schemas.microsoft.com/office/drawing/2014/main" id="{19801D11-C208-372E-374A-6FA73EE47988}"/>
                  </a:ext>
                </a:extLst>
              </p:cNvPr>
              <p:cNvSpPr txBox="1"/>
              <p:nvPr/>
            </p:nvSpPr>
            <p:spPr>
              <a:xfrm>
                <a:off x="551384" y="4479262"/>
                <a:ext cx="10178043" cy="22472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</p:txBody>
          </p:sp>
        </mc:Choice>
        <mc:Fallback>
          <p:sp>
            <p:nvSpPr>
              <p:cNvPr id="3" name="yt_shape_14963">
                <a:extLst>
                  <a:ext uri="{FF2B5EF4-FFF2-40B4-BE49-F238E27FC236}">
                    <a16:creationId xmlns:a16="http://schemas.microsoft.com/office/drawing/2014/main" id="{19801D11-C208-372E-374A-6FA73EE47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479262"/>
                <a:ext cx="10178043" cy="2247282"/>
              </a:xfrm>
              <a:prstGeom prst="rect">
                <a:avLst/>
              </a:prstGeom>
              <a:blipFill>
                <a:blip r:embed="rId5"/>
                <a:stretch>
                  <a:fillRect l="-1796" r="-838" b="-7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9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65" name="yt_shape_14965"/>
              <p:cNvSpPr txBox="1"/>
              <p:nvPr/>
            </p:nvSpPr>
            <p:spPr>
              <a:xfrm>
                <a:off x="540000" y="900000"/>
                <a:ext cx="902862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隆安县期中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求下列各式的值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65" name="yt_shape_149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28625" cy="469167"/>
              </a:xfrm>
              <a:prstGeom prst="rect">
                <a:avLst/>
              </a:prstGeom>
              <a:blipFill>
                <a:blip r:embed="rId2"/>
                <a:stretch>
                  <a:fillRect l="-2093" t="-3896" r="-94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67" name="yt_shape_14967"/>
              <p:cNvSpPr txBox="1"/>
              <p:nvPr/>
            </p:nvSpPr>
            <p:spPr>
              <a:xfrm>
                <a:off x="540000" y="1419955"/>
                <a:ext cx="4037644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67" name="yt_shape_149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9955"/>
                <a:ext cx="4037644" cy="651653"/>
              </a:xfrm>
              <a:prstGeom prst="rect">
                <a:avLst/>
              </a:prstGeom>
              <a:blipFill>
                <a:blip r:embed="rId3"/>
                <a:stretch>
                  <a:fillRect l="-4683" r="-3776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69" name="yt_shape_14969"/>
              <p:cNvSpPr txBox="1"/>
              <p:nvPr/>
            </p:nvSpPr>
            <p:spPr>
              <a:xfrm>
                <a:off x="540000" y="2122396"/>
                <a:ext cx="4745145" cy="999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969" name="yt_shape_14969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2396"/>
                <a:ext cx="4745145" cy="999376"/>
              </a:xfrm>
              <a:prstGeom prst="rect">
                <a:avLst/>
              </a:prstGeom>
              <a:blipFill>
                <a:blip r:embed="rId4"/>
                <a:stretch>
                  <a:fillRect l="-3985" t="-1220" r="-2828" b="-1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71" name="yt_shape_14971"/>
              <p:cNvSpPr txBox="1"/>
              <p:nvPr/>
            </p:nvSpPr>
            <p:spPr>
              <a:xfrm>
                <a:off x="540000" y="3172560"/>
                <a:ext cx="739959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4971" name="yt_shape_14971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2560"/>
                <a:ext cx="7399590" cy="469167"/>
              </a:xfrm>
              <a:prstGeom prst="rect">
                <a:avLst/>
              </a:prstGeom>
              <a:blipFill>
                <a:blip r:embed="rId5"/>
                <a:stretch>
                  <a:fillRect l="-2556" t="-2597" r="-1649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73" name="yt_shape_14973"/>
              <p:cNvSpPr txBox="1"/>
              <p:nvPr/>
            </p:nvSpPr>
            <p:spPr>
              <a:xfrm>
                <a:off x="540000" y="3692515"/>
                <a:ext cx="6639446" cy="756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28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973" name="yt_shape_14973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92515"/>
                <a:ext cx="6639446" cy="756938"/>
              </a:xfrm>
              <a:prstGeom prst="rect">
                <a:avLst/>
              </a:prstGeom>
              <a:blipFill>
                <a:blip r:embed="rId6"/>
                <a:stretch>
                  <a:fillRect l="-2847" r="-1837" b="-12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69" grpId="0" build="allAtOnce"/>
      <p:bldP spid="14971" grpId="0" build="allAtOnce"/>
      <p:bldP spid="1497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474</Words>
  <Application>Microsoft Office PowerPoint</Application>
  <PresentationFormat>宽屏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39</cp:revision>
  <dcterms:created xsi:type="dcterms:W3CDTF">2023-05-05T05:33:04Z</dcterms:created>
  <dcterms:modified xsi:type="dcterms:W3CDTF">2023-05-13T13:34:41Z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