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5" r:id="rId5"/>
    <p:sldId id="379" r:id="rId6"/>
    <p:sldId id="381" r:id="rId7"/>
    <p:sldId id="383" r:id="rId8"/>
    <p:sldId id="385" r:id="rId9"/>
    <p:sldId id="387" r:id="rId10"/>
    <p:sldId id="391" r:id="rId11"/>
    <p:sldId id="392" r:id="rId12"/>
    <p:sldId id="397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71" name="yt_image_10671" title="H_50.972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673" name="yt_shape_10673"/>
              <p:cNvSpPr txBox="1"/>
              <p:nvPr/>
            </p:nvSpPr>
            <p:spPr>
              <a:xfrm>
                <a:off x="540119" y="1570856"/>
                <a:ext cx="11111999" cy="14260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则方程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无实数根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673" name="yt_shape_106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70856"/>
                <a:ext cx="11111999" cy="1426096"/>
              </a:xfrm>
              <a:prstGeom prst="rect">
                <a:avLst/>
              </a:prstGeom>
              <a:blipFill>
                <a:blip r:embed="rId3"/>
                <a:stretch>
                  <a:fillRect l="-1701" t="-4701" r="-439" b="-8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B6220F-7E63-93CD-367B-9428FB59DDC1}"/>
                  </a:ext>
                </a:extLst>
              </p:cNvPr>
              <p:cNvSpPr txBox="1"/>
              <p:nvPr/>
            </p:nvSpPr>
            <p:spPr>
              <a:xfrm>
                <a:off x="5241183" y="1419453"/>
                <a:ext cx="1163447" cy="5825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5EB6220F-7E63-93CD-367B-9428FB59DD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1183" y="1419453"/>
                <a:ext cx="1163447" cy="582562"/>
              </a:xfrm>
              <a:prstGeom prst="rect">
                <a:avLst/>
              </a:prstGeom>
              <a:blipFill>
                <a:blip r:embed="rId4"/>
                <a:stretch>
                  <a:fillRect l="-8377" b="-15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709391C-525B-F5BE-ED7C-1EEA6FC36AD2}"/>
              </a:ext>
            </a:extLst>
          </p:cNvPr>
          <p:cNvSpPr txBox="1"/>
          <p:nvPr/>
        </p:nvSpPr>
        <p:spPr>
          <a:xfrm>
            <a:off x="9440818" y="1500403"/>
            <a:ext cx="637286" cy="5825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A50391-6133-BE0C-ED51-747410DDA603}"/>
              </a:ext>
            </a:extLst>
          </p:cNvPr>
          <p:cNvSpPr txBox="1"/>
          <p:nvPr/>
        </p:nvSpPr>
        <p:spPr>
          <a:xfrm>
            <a:off x="1703512" y="198884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无实数根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71BC852-034B-BEBA-C5C8-5422F2038EC9}"/>
                  </a:ext>
                </a:extLst>
              </p:cNvPr>
              <p:cNvSpPr txBox="1"/>
              <p:nvPr/>
            </p:nvSpPr>
            <p:spPr>
              <a:xfrm>
                <a:off x="6292108" y="2383892"/>
                <a:ext cx="1163447" cy="5029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271BC852-034B-BEBA-C5C8-5422F2038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108" y="2383892"/>
                <a:ext cx="1163447" cy="502997"/>
              </a:xfrm>
              <a:prstGeom prst="rect">
                <a:avLst/>
              </a:prstGeom>
              <a:blipFill>
                <a:blip r:embed="rId5"/>
                <a:stretch>
                  <a:fillRect l="-7853" t="-3614" b="-24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4" name="yt_shape_10724"/>
          <p:cNvSpPr txBox="1"/>
          <p:nvPr/>
        </p:nvSpPr>
        <p:spPr>
          <a:xfrm>
            <a:off x="540000" y="900000"/>
            <a:ext cx="8412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在实数范围内定义一种新运算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规则为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25" name="yt_shape_10725"/>
          <p:cNvSpPr txBox="1"/>
          <p:nvPr/>
        </p:nvSpPr>
        <p:spPr>
          <a:xfrm>
            <a:off x="540000" y="1379303"/>
            <a:ext cx="4837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▽5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26" name="yt_shape_10726"/>
          <p:cNvSpPr txBox="1"/>
          <p:nvPr/>
        </p:nvSpPr>
        <p:spPr>
          <a:xfrm>
            <a:off x="540000" y="1858606"/>
            <a:ext cx="557364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27" name="yt_shape_10727"/>
          <p:cNvSpPr txBox="1"/>
          <p:nvPr/>
        </p:nvSpPr>
        <p:spPr>
          <a:xfrm>
            <a:off x="540000" y="3298172"/>
            <a:ext cx="47865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3▽4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28" name="yt_shape_10728"/>
          <p:cNvSpPr txBox="1"/>
          <p:nvPr/>
        </p:nvSpPr>
        <p:spPr>
          <a:xfrm>
            <a:off x="540000" y="3777475"/>
            <a:ext cx="569386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3▽4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▽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3▽4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▽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7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7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7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26" grpId="0" build="allAtOnce"/>
      <p:bldP spid="1072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9" name="yt_shape_1072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de9cdb5-d8ba-45aa-b2ba-5ae1bfe6b242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30" name="yt_shape_10730"/>
              <p:cNvSpPr txBox="1"/>
              <p:nvPr/>
            </p:nvSpPr>
            <p:spPr>
              <a:xfrm>
                <a:off x="540119" y="1661816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的两个根分别是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30" name="yt_shape_10730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32" name="yt_shape_10732"/>
          <p:cNvSpPr txBox="1"/>
          <p:nvPr/>
        </p:nvSpPr>
        <p:spPr>
          <a:xfrm>
            <a:off x="540119" y="28326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的两个根正好是等腰三角形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的底边长和腰长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33" name="yt_shape_10733"/>
          <p:cNvSpPr txBox="1"/>
          <p:nvPr/>
        </p:nvSpPr>
        <p:spPr>
          <a:xfrm>
            <a:off x="540000" y="3792089"/>
            <a:ext cx="590366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解方程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当腰长为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当腰长为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不存在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405234">
            <a:extLst>
              <a:ext uri="{FF2B5EF4-FFF2-40B4-BE49-F238E27FC236}">
                <a16:creationId xmlns:a16="http://schemas.microsoft.com/office/drawing/2014/main" id="{3DA1C7A9-A53E-8FD5-A53A-7DA1788518C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4A0061-AFA4-DE83-AE99-836FAFDAA4FA}"/>
              </a:ext>
            </a:extLst>
          </p:cNvPr>
          <p:cNvSpPr txBox="1"/>
          <p:nvPr/>
        </p:nvSpPr>
        <p:spPr>
          <a:xfrm>
            <a:off x="1364508" y="2299858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3" grpId="0" build="allAtOnce"/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4" name="yt_shape_10734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61430327-2756-4b4d-aa4a-d0063177480d.png&quot;}"/>
            </a:endParaRPr>
          </a:p>
        </p:txBody>
      </p:sp>
      <p:graphicFrame>
        <p:nvGraphicFramePr>
          <p:cNvPr id="10735" name="yt_table_10735" title="H_76.77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084034"/>
              </p:ext>
            </p:extLst>
          </p:nvPr>
        </p:nvGraphicFramePr>
        <p:xfrm>
          <a:off x="540000" y="1522498"/>
          <a:ext cx="11111999" cy="9749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用直接开平方法解一元二次方程时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要先将方程化成左边是含未知数的完全平方式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右边是非负常数的形式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405252">
            <a:extLst>
              <a:ext uri="{FF2B5EF4-FFF2-40B4-BE49-F238E27FC236}">
                <a16:creationId xmlns:a16="http://schemas.microsoft.com/office/drawing/2014/main" id="{836D32F6-F575-B302-80C5-1F67FC84974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7" name="yt_shape_1067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efcc563-7bd2-418c-a3ff-12f19f216e2f.png&quot;}"/>
            </a:endParaRPr>
          </a:p>
        </p:txBody>
      </p:sp>
      <p:sp>
        <p:nvSpPr>
          <p:cNvPr id="10678" name="yt_shape_10678"/>
          <p:cNvSpPr txBox="1"/>
          <p:nvPr/>
        </p:nvSpPr>
        <p:spPr>
          <a:xfrm>
            <a:off x="540000" y="1670985"/>
            <a:ext cx="711252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型方程的解法</a:t>
            </a:r>
          </a:p>
        </p:txBody>
      </p:sp>
      <p:sp>
        <p:nvSpPr>
          <p:cNvPr id="10679" name="yt_shape_10679"/>
          <p:cNvSpPr txBox="1"/>
          <p:nvPr/>
        </p:nvSpPr>
        <p:spPr>
          <a:xfrm>
            <a:off x="540000" y="2167857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下列方程可用直接开平方法求解的是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80" name="yt_table_1068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926833"/>
              </p:ext>
            </p:extLst>
          </p:nvPr>
        </p:nvGraphicFramePr>
        <p:xfrm>
          <a:off x="540000" y="2799524"/>
          <a:ext cx="6721793" cy="848742"/>
        </p:xfrm>
        <a:graphic>
          <a:graphicData uri="http://schemas.openxmlformats.org/drawingml/2006/table">
            <a:tbl>
              <a:tblPr/>
              <a:tblGrid>
                <a:gridCol w="3886518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  <a:gridCol w="2835275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sp>
        <p:nvSpPr>
          <p:cNvPr id="10682" name="yt_shape_10682"/>
          <p:cNvSpPr txBox="1"/>
          <p:nvPr/>
        </p:nvSpPr>
        <p:spPr>
          <a:xfrm>
            <a:off x="540000" y="3698866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83" name="yt_table_1068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021802"/>
              </p:ext>
            </p:extLst>
          </p:nvPr>
        </p:nvGraphicFramePr>
        <p:xfrm>
          <a:off x="540000" y="4330533"/>
          <a:ext cx="6383656" cy="848742"/>
        </p:xfrm>
        <a:graphic>
          <a:graphicData uri="http://schemas.openxmlformats.org/drawingml/2006/table">
            <a:tbl>
              <a:tblPr/>
              <a:tblGrid>
                <a:gridCol w="3886518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497138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pic>
        <p:nvPicPr>
          <p:cNvPr id="3" name="yt_shape_1683887405015">
            <a:extLst>
              <a:ext uri="{FF2B5EF4-FFF2-40B4-BE49-F238E27FC236}">
                <a16:creationId xmlns:a16="http://schemas.microsoft.com/office/drawing/2014/main" id="{A269DE8B-B10F-DF05-7305-5CF52D58FFA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405042">
            <a:extLst>
              <a:ext uri="{FF2B5EF4-FFF2-40B4-BE49-F238E27FC236}">
                <a16:creationId xmlns:a16="http://schemas.microsoft.com/office/drawing/2014/main" id="{44DD6FAA-1A55-BDF9-81BA-0EF2957C7C3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449DB2-89EC-5DDC-52AE-02F6F4EBDEA2}"/>
              </a:ext>
            </a:extLst>
          </p:cNvPr>
          <p:cNvSpPr txBox="1"/>
          <p:nvPr/>
        </p:nvSpPr>
        <p:spPr>
          <a:xfrm>
            <a:off x="62411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0285E9-C024-668E-964E-C7D1060367CA}"/>
              </a:ext>
            </a:extLst>
          </p:cNvPr>
          <p:cNvSpPr txBox="1"/>
          <p:nvPr/>
        </p:nvSpPr>
        <p:spPr>
          <a:xfrm>
            <a:off x="4191727" y="36520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5" name="yt_shape_10685"/>
          <p:cNvSpPr txBox="1"/>
          <p:nvPr/>
        </p:nvSpPr>
        <p:spPr>
          <a:xfrm>
            <a:off x="540000" y="900000"/>
            <a:ext cx="730809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若方程无实数根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的值相等的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用直接开平方法解下列方程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45894D-9950-AEEC-EAAB-ECFCE7F87FC7}"/>
              </a:ext>
            </a:extLst>
          </p:cNvPr>
          <p:cNvSpPr txBox="1"/>
          <p:nvPr/>
        </p:nvSpPr>
        <p:spPr>
          <a:xfrm>
            <a:off x="6309452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99C596-EDF2-0BD8-58F8-8A2F20F9D645}"/>
              </a:ext>
            </a:extLst>
          </p:cNvPr>
          <p:cNvSpPr txBox="1"/>
          <p:nvPr/>
        </p:nvSpPr>
        <p:spPr>
          <a:xfrm>
            <a:off x="6004652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9726E8-E428-880D-7812-A25888493936}"/>
              </a:ext>
            </a:extLst>
          </p:cNvPr>
          <p:cNvSpPr txBox="1"/>
          <p:nvPr/>
        </p:nvSpPr>
        <p:spPr>
          <a:xfrm>
            <a:off x="4480652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D62CAA-E5B4-6685-8950-4C5E3E91B6E9}"/>
              </a:ext>
            </a:extLst>
          </p:cNvPr>
          <p:cNvSpPr txBox="1"/>
          <p:nvPr/>
        </p:nvSpPr>
        <p:spPr>
          <a:xfrm>
            <a:off x="6696801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691">
            <a:extLst>
              <a:ext uri="{FF2B5EF4-FFF2-40B4-BE49-F238E27FC236}">
                <a16:creationId xmlns:a16="http://schemas.microsoft.com/office/drawing/2014/main" id="{AB43FE70-084A-C35E-72CE-073DB9128702}"/>
              </a:ext>
            </a:extLst>
          </p:cNvPr>
          <p:cNvSpPr txBox="1"/>
          <p:nvPr/>
        </p:nvSpPr>
        <p:spPr>
          <a:xfrm>
            <a:off x="572259" y="3799901"/>
            <a:ext cx="19316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692">
                <a:extLst>
                  <a:ext uri="{FF2B5EF4-FFF2-40B4-BE49-F238E27FC236}">
                    <a16:creationId xmlns:a16="http://schemas.microsoft.com/office/drawing/2014/main" id="{A26588A4-91E5-E11E-8029-0FF4117C030A}"/>
                  </a:ext>
                </a:extLst>
              </p:cNvPr>
              <p:cNvSpPr txBox="1"/>
              <p:nvPr/>
            </p:nvSpPr>
            <p:spPr>
              <a:xfrm>
                <a:off x="572259" y="4279204"/>
                <a:ext cx="2122376" cy="1316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692">
                <a:extLst>
                  <a:ext uri="{FF2B5EF4-FFF2-40B4-BE49-F238E27FC236}">
                    <a16:creationId xmlns:a16="http://schemas.microsoft.com/office/drawing/2014/main" id="{A26588A4-91E5-E11E-8029-0FF4117C03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259" y="4279204"/>
                <a:ext cx="2122376" cy="1316899"/>
              </a:xfrm>
              <a:prstGeom prst="rect">
                <a:avLst/>
              </a:prstGeom>
              <a:blipFill>
                <a:blip r:embed="rId2"/>
                <a:stretch>
                  <a:fillRect l="-8908" r="-7759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694">
            <a:extLst>
              <a:ext uri="{FF2B5EF4-FFF2-40B4-BE49-F238E27FC236}">
                <a16:creationId xmlns:a16="http://schemas.microsoft.com/office/drawing/2014/main" id="{A86A89FF-BFD9-13EE-1BCE-EC62253E75BC}"/>
              </a:ext>
            </a:extLst>
          </p:cNvPr>
          <p:cNvSpPr txBox="1"/>
          <p:nvPr/>
        </p:nvSpPr>
        <p:spPr>
          <a:xfrm>
            <a:off x="6344283" y="3799901"/>
            <a:ext cx="2547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695">
                <a:extLst>
                  <a:ext uri="{FF2B5EF4-FFF2-40B4-BE49-F238E27FC236}">
                    <a16:creationId xmlns:a16="http://schemas.microsoft.com/office/drawing/2014/main" id="{FA0FC6C2-3D13-74AE-155F-D972C5918BF9}"/>
                  </a:ext>
                </a:extLst>
              </p:cNvPr>
              <p:cNvSpPr txBox="1"/>
              <p:nvPr/>
            </p:nvSpPr>
            <p:spPr>
              <a:xfrm>
                <a:off x="6344283" y="4279204"/>
                <a:ext cx="2606739" cy="14294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0695">
                <a:extLst>
                  <a:ext uri="{FF2B5EF4-FFF2-40B4-BE49-F238E27FC236}">
                    <a16:creationId xmlns:a16="http://schemas.microsoft.com/office/drawing/2014/main" id="{FA0FC6C2-3D13-74AE-155F-D972C5918B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4283" y="4279204"/>
                <a:ext cx="2606739" cy="1429430"/>
              </a:xfrm>
              <a:prstGeom prst="rect">
                <a:avLst/>
              </a:prstGeom>
              <a:blipFill>
                <a:blip r:embed="rId3"/>
                <a:stretch>
                  <a:fillRect l="-7260" t="-3846" r="-608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000" y="900000"/>
            <a:ext cx="810478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形如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的方程的解法</a:t>
            </a:r>
          </a:p>
        </p:txBody>
      </p:sp>
      <p:sp>
        <p:nvSpPr>
          <p:cNvPr id="10698" name="yt_shape_10698"/>
          <p:cNvSpPr txBox="1"/>
          <p:nvPr/>
        </p:nvSpPr>
        <p:spPr>
          <a:xfrm>
            <a:off x="540000" y="1396872"/>
            <a:ext cx="5060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99" name="yt_table_10699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2648215"/>
                  </p:ext>
                </p:extLst>
              </p:nvPr>
            </p:nvGraphicFramePr>
            <p:xfrm>
              <a:off x="540000" y="2028539"/>
              <a:ext cx="7349110" cy="885445"/>
            </p:xfrm>
            <a:graphic>
              <a:graphicData uri="http://schemas.openxmlformats.org/drawingml/2006/table">
                <a:tbl>
                  <a:tblPr/>
                  <a:tblGrid>
                    <a:gridCol w="3886518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3462592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99" name="yt_table_10699" descr="{&quot;rangeId&quot;:9,&quot;type&quot;:&quot;Option&quot;}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2648215"/>
                  </p:ext>
                </p:extLst>
              </p:nvPr>
            </p:nvGraphicFramePr>
            <p:xfrm>
              <a:off x="540000" y="2028539"/>
              <a:ext cx="7349110" cy="885445"/>
            </p:xfrm>
            <a:graphic>
              <a:graphicData uri="http://schemas.openxmlformats.org/drawingml/2006/table">
                <a:tbl>
                  <a:tblPr/>
                  <a:tblGrid>
                    <a:gridCol w="3886518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3462592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2127" t="-10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00" name="yt_shape_10700"/>
          <p:cNvSpPr txBox="1"/>
          <p:nvPr/>
        </p:nvSpPr>
        <p:spPr>
          <a:xfrm>
            <a:off x="540119" y="29645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可转化为两个一元一次方程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其中一个一元一次方程是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则另一个一元一次方程是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405121">
            <a:extLst>
              <a:ext uri="{FF2B5EF4-FFF2-40B4-BE49-F238E27FC236}">
                <a16:creationId xmlns:a16="http://schemas.microsoft.com/office/drawing/2014/main" id="{A7A31F85-F593-460E-2452-AFBA3691B72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F51FA8-B8B9-3F5F-3960-E63BA0054EC6}"/>
              </a:ext>
            </a:extLst>
          </p:cNvPr>
          <p:cNvSpPr txBox="1"/>
          <p:nvPr/>
        </p:nvSpPr>
        <p:spPr>
          <a:xfrm>
            <a:off x="4648927" y="13500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802828-7CC6-4F3F-51BA-3DBBFE260D33}"/>
              </a:ext>
            </a:extLst>
          </p:cNvPr>
          <p:cNvSpPr txBox="1"/>
          <p:nvPr/>
        </p:nvSpPr>
        <p:spPr>
          <a:xfrm>
            <a:off x="5766646" y="3393258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2" name="yt_shape_10702"/>
          <p:cNvSpPr txBox="1"/>
          <p:nvPr/>
        </p:nvSpPr>
        <p:spPr>
          <a:xfrm>
            <a:off x="551384" y="1628800"/>
            <a:ext cx="28549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03" name="yt_shape_10703"/>
          <p:cNvSpPr txBox="1"/>
          <p:nvPr/>
        </p:nvSpPr>
        <p:spPr>
          <a:xfrm>
            <a:off x="551384" y="2108103"/>
            <a:ext cx="382957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开平方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704" name="yt_shape_10704"/>
          <p:cNvSpPr txBox="1"/>
          <p:nvPr/>
        </p:nvSpPr>
        <p:spPr>
          <a:xfrm>
            <a:off x="551384" y="3067538"/>
            <a:ext cx="24782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05" name="yt_shape_10705"/>
          <p:cNvSpPr txBox="1"/>
          <p:nvPr/>
        </p:nvSpPr>
        <p:spPr>
          <a:xfrm>
            <a:off x="6672064" y="1628800"/>
            <a:ext cx="3470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06" name="yt_shape_10706"/>
          <p:cNvSpPr txBox="1"/>
          <p:nvPr/>
        </p:nvSpPr>
        <p:spPr>
          <a:xfrm>
            <a:off x="6672064" y="2108103"/>
            <a:ext cx="423994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移项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开平方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701">
            <a:extLst>
              <a:ext uri="{FF2B5EF4-FFF2-40B4-BE49-F238E27FC236}">
                <a16:creationId xmlns:a16="http://schemas.microsoft.com/office/drawing/2014/main" id="{3D042047-9A3A-2E47-4761-815BB2E6694A}"/>
              </a:ext>
            </a:extLst>
          </p:cNvPr>
          <p:cNvSpPr txBox="1"/>
          <p:nvPr/>
        </p:nvSpPr>
        <p:spPr>
          <a:xfrm>
            <a:off x="487521" y="1051354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03" grpId="0" build="allAtOnce"/>
      <p:bldP spid="10704" grpId="0" build="allAtOnce"/>
      <p:bldP spid="1070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7" name="yt_shape_10707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整体思想求值时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忽视隐含条件</a:t>
            </a:r>
          </a:p>
        </p:txBody>
      </p:sp>
      <p:sp>
        <p:nvSpPr>
          <p:cNvPr id="2" name="yt_shape_10708">
            <a:extLst>
              <a:ext uri="{FF2B5EF4-FFF2-40B4-BE49-F238E27FC236}">
                <a16:creationId xmlns:a16="http://schemas.microsoft.com/office/drawing/2014/main" id="{F902CCA8-036B-A9CD-D524-DB924449DB8E}"/>
              </a:ext>
            </a:extLst>
          </p:cNvPr>
          <p:cNvSpPr txBox="1"/>
          <p:nvPr/>
        </p:nvSpPr>
        <p:spPr>
          <a:xfrm>
            <a:off x="540000" y="1380172"/>
            <a:ext cx="966610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71F01E-B08E-F138-0920-58ED3EDB6C16}"/>
              </a:ext>
            </a:extLst>
          </p:cNvPr>
          <p:cNvSpPr txBox="1"/>
          <p:nvPr/>
        </p:nvSpPr>
        <p:spPr>
          <a:xfrm>
            <a:off x="7406414" y="133336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BBDCCB-FB81-4B93-D146-74486DF8EE18}"/>
              </a:ext>
            </a:extLst>
          </p:cNvPr>
          <p:cNvSpPr txBox="1"/>
          <p:nvPr/>
        </p:nvSpPr>
        <p:spPr>
          <a:xfrm>
            <a:off x="9032014" y="180885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0" name="yt_shape_10710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9898a88-7c3f-4532-b3db-b97921eae835.png&quot;}"/>
            </a:endParaRPr>
          </a:p>
        </p:txBody>
      </p:sp>
      <p:sp>
        <p:nvSpPr>
          <p:cNvPr id="10711" name="yt_shape_10711"/>
          <p:cNvSpPr txBox="1"/>
          <p:nvPr/>
        </p:nvSpPr>
        <p:spPr>
          <a:xfrm>
            <a:off x="540000" y="1652711"/>
            <a:ext cx="4667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下列解方程正确的是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12" name="yt_table_10712" title="H_153.13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512210"/>
                  </p:ext>
                </p:extLst>
              </p:nvPr>
            </p:nvGraphicFramePr>
            <p:xfrm>
              <a:off x="540000" y="2284378"/>
              <a:ext cx="6932613" cy="1944816"/>
            </p:xfrm>
            <a:graphic>
              <a:graphicData uri="http://schemas.openxmlformats.org/drawingml/2006/table">
                <a:tbl>
                  <a:tblPr/>
                  <a:tblGrid>
                    <a:gridCol w="693261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的解为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开平方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得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解得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的解为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开平方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解得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12" name="yt_table_10712" descr="{&quot;rangeId&quot;:14,&quot;type&quot;:&quot;Option&quot;}" title="H_153.13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512210"/>
                  </p:ext>
                </p:extLst>
              </p:nvPr>
            </p:nvGraphicFramePr>
            <p:xfrm>
              <a:off x="540000" y="2284378"/>
              <a:ext cx="6932613" cy="1944816"/>
            </p:xfrm>
            <a:graphic>
              <a:graphicData uri="http://schemas.openxmlformats.org/drawingml/2006/table">
                <a:tbl>
                  <a:tblPr/>
                  <a:tblGrid>
                    <a:gridCol w="693261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的解为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开平方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得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解得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7333" b="-16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1238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405192">
            <a:extLst>
              <a:ext uri="{FF2B5EF4-FFF2-40B4-BE49-F238E27FC236}">
                <a16:creationId xmlns:a16="http://schemas.microsoft.com/office/drawing/2014/main" id="{8946755C-06FB-7CAE-5727-4C7934BA3B5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257640-4237-C5CF-D757-1084C4072281}"/>
              </a:ext>
            </a:extLst>
          </p:cNvPr>
          <p:cNvSpPr txBox="1"/>
          <p:nvPr/>
        </p:nvSpPr>
        <p:spPr>
          <a:xfrm>
            <a:off x="4259989" y="16059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3" name="yt_shape_10713"/>
          <p:cNvSpPr txBox="1"/>
          <p:nvPr/>
        </p:nvSpPr>
        <p:spPr>
          <a:xfrm>
            <a:off x="540000" y="900000"/>
            <a:ext cx="6451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14" name="yt_table_10714" title="H_142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5667414"/>
                  </p:ext>
                </p:extLst>
              </p:nvPr>
            </p:nvGraphicFramePr>
            <p:xfrm>
              <a:off x="540000" y="1531667"/>
              <a:ext cx="4072192" cy="1810830"/>
            </p:xfrm>
            <a:graphic>
              <a:graphicData uri="http://schemas.openxmlformats.org/drawingml/2006/table">
                <a:tbl>
                  <a:tblPr/>
                  <a:tblGrid>
                    <a:gridCol w="4072192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14" name="yt_table_10714" descr="{&quot;rangeId&quot;:15,&quot;type&quot;:&quot;Option&quot;}" title="H_142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5667414"/>
                  </p:ext>
                </p:extLst>
              </p:nvPr>
            </p:nvGraphicFramePr>
            <p:xfrm>
              <a:off x="540000" y="1531667"/>
              <a:ext cx="4072192" cy="1810830"/>
            </p:xfrm>
            <a:graphic>
              <a:graphicData uri="http://schemas.openxmlformats.org/drawingml/2006/table">
                <a:tbl>
                  <a:tblPr/>
                  <a:tblGrid>
                    <a:gridCol w="4072192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b="-3315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6053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605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15" name="yt_shape_10715"/>
          <p:cNvSpPr txBox="1"/>
          <p:nvPr/>
        </p:nvSpPr>
        <p:spPr>
          <a:xfrm>
            <a:off x="540119" y="33928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遂宁市射洪中学月考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16" name="yt_table_10716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3769906"/>
                  </p:ext>
                </p:extLst>
              </p:nvPr>
            </p:nvGraphicFramePr>
            <p:xfrm>
              <a:off x="540000" y="4504684"/>
              <a:ext cx="3848418" cy="1268667"/>
            </p:xfrm>
            <a:graphic>
              <a:graphicData uri="http://schemas.openxmlformats.org/drawingml/2006/table">
                <a:tbl>
                  <a:tblPr/>
                  <a:tblGrid>
                    <a:gridCol w="2399030">
                      <a:extLst>
                        <a:ext uri="{9D8B030D-6E8A-4147-A177-3AD203B41FA5}">
                          <a16:colId xmlns:a16="http://schemas.microsoft.com/office/drawing/2014/main" val="10118"/>
                        </a:ext>
                      </a:extLst>
                    </a:gridCol>
                    <a:gridCol w="1449388">
                      <a:extLst>
                        <a:ext uri="{9D8B030D-6E8A-4147-A177-3AD203B41FA5}">
                          <a16:colId xmlns:a16="http://schemas.microsoft.com/office/drawing/2014/main" val="101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16" name="yt_table_10716" descr="{&quot;rangeId&quot;:16,&quot;type&quot;:&quot;Option&quot;}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3769906"/>
                  </p:ext>
                </p:extLst>
              </p:nvPr>
            </p:nvGraphicFramePr>
            <p:xfrm>
              <a:off x="540000" y="4504684"/>
              <a:ext cx="3848418" cy="1268667"/>
            </p:xfrm>
            <a:graphic>
              <a:graphicData uri="http://schemas.openxmlformats.org/drawingml/2006/table">
                <a:tbl>
                  <a:tblPr/>
                  <a:tblGrid>
                    <a:gridCol w="2399030">
                      <a:extLst>
                        <a:ext uri="{9D8B030D-6E8A-4147-A177-3AD203B41FA5}">
                          <a16:colId xmlns:a16="http://schemas.microsoft.com/office/drawing/2014/main" val="10118"/>
                        </a:ext>
                      </a:extLst>
                    </a:gridCol>
                    <a:gridCol w="1449388">
                      <a:extLst>
                        <a:ext uri="{9D8B030D-6E8A-4147-A177-3AD203B41FA5}">
                          <a16:colId xmlns:a16="http://schemas.microsoft.com/office/drawing/2014/main" val="1011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0406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5546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040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5546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901239-DF1F-9508-6B63-3FA4C30AD71B}"/>
              </a:ext>
            </a:extLst>
          </p:cNvPr>
          <p:cNvSpPr txBox="1"/>
          <p:nvPr/>
        </p:nvSpPr>
        <p:spPr>
          <a:xfrm>
            <a:off x="600922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18894B-FB02-649F-3551-74BB6C478418}"/>
              </a:ext>
            </a:extLst>
          </p:cNvPr>
          <p:cNvSpPr txBox="1"/>
          <p:nvPr/>
        </p:nvSpPr>
        <p:spPr>
          <a:xfrm>
            <a:off x="1364508" y="38215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7" name="yt_shape_1071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给出一种运算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18" name="yt_shape_10718"/>
          <p:cNvSpPr txBox="1"/>
          <p:nvPr/>
        </p:nvSpPr>
        <p:spPr>
          <a:xfrm>
            <a:off x="540000" y="1859435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719" name="yt_shape_10719"/>
          <p:cNvSpPr txBox="1"/>
          <p:nvPr/>
        </p:nvSpPr>
        <p:spPr>
          <a:xfrm>
            <a:off x="540000" y="2338738"/>
            <a:ext cx="3470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20" name="yt_shape_10720"/>
              <p:cNvSpPr txBox="1"/>
              <p:nvPr/>
            </p:nvSpPr>
            <p:spPr>
              <a:xfrm>
                <a:off x="540000" y="2818041"/>
                <a:ext cx="3222292" cy="19538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0" name="yt_shape_10720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041"/>
                <a:ext cx="3222292" cy="1953805"/>
              </a:xfrm>
              <a:prstGeom prst="rect">
                <a:avLst/>
              </a:prstGeom>
              <a:blipFill>
                <a:blip r:embed="rId2"/>
                <a:stretch>
                  <a:fillRect l="-5871" t="-2492" r="-4735" b="-8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22" name="yt_shape_10722"/>
          <p:cNvSpPr txBox="1"/>
          <p:nvPr/>
        </p:nvSpPr>
        <p:spPr>
          <a:xfrm>
            <a:off x="6095993" y="2348880"/>
            <a:ext cx="4171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23" name="yt_shape_10723"/>
          <p:cNvSpPr txBox="1"/>
          <p:nvPr/>
        </p:nvSpPr>
        <p:spPr>
          <a:xfrm>
            <a:off x="6095993" y="2828183"/>
            <a:ext cx="516166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91C198-6394-2E6C-BDCC-90282A99F548}"/>
              </a:ext>
            </a:extLst>
          </p:cNvPr>
          <p:cNvSpPr txBox="1"/>
          <p:nvPr/>
        </p:nvSpPr>
        <p:spPr>
          <a:xfrm>
            <a:off x="8095507" y="1328682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7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20" grpId="0" build="allAtOnce"/>
      <p:bldP spid="10723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1330</Words>
  <Application>Microsoft Office PowerPoint</Application>
  <PresentationFormat>宽屏</PresentationFormat>
  <Paragraphs>114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2023-05-13T12:05:21Z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