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5" r:id="rId4"/>
    <p:sldId id="366" r:id="rId5"/>
    <p:sldId id="371" r:id="rId6"/>
    <p:sldId id="367" r:id="rId7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7" d="100"/>
          <a:sy n="87" d="100"/>
        </p:scale>
        <p:origin x="785" y="79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02" name="yt_shape_15002"/>
          <p:cNvSpPr txBox="1"/>
          <p:nvPr/>
        </p:nvSpPr>
        <p:spPr>
          <a:xfrm>
            <a:off x="540000" y="900000"/>
            <a:ext cx="84285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的正方形组成的图形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006" name="yt_shape_15006"/>
          <p:cNvSpPr txBox="1"/>
          <p:nvPr/>
        </p:nvSpPr>
        <p:spPr>
          <a:xfrm>
            <a:off x="540000" y="389278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003" name="yt_shape_15003" title="H_181.955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52384" y="1484784"/>
            <a:ext cx="1296619" cy="2310840"/>
            <a:chOff x="0" y="0"/>
            <a:chExt cx="1296619" cy="2310840"/>
          </a:xfrm>
        </p:grpSpPr>
        <p:pic>
          <p:nvPicPr>
            <p:cNvPr id="2" name="yt_image_15003">
              <a:extLst>
                <a:ext uri="">
  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296619" cy="19148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005" name="yt_shape_15005"/>
            <p:cNvSpPr txBox="1"/>
            <p:nvPr/>
          </p:nvSpPr>
          <p:spPr>
            <a:xfrm>
              <a:off x="115028" y="195084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5007">
                <a:extLst>
                  <a:ext uri="{FF2B5EF4-FFF2-40B4-BE49-F238E27FC236}">
                    <a16:creationId xmlns:a16="http://schemas.microsoft.com/office/drawing/2014/main" id="{94F1C978-CA08-8C06-1BE7-23A85ED86CA9}"/>
                  </a:ext>
                </a:extLst>
              </p:cNvPr>
              <p:cNvSpPr txBox="1"/>
              <p:nvPr/>
            </p:nvSpPr>
            <p:spPr>
              <a:xfrm>
                <a:off x="623392" y="1556792"/>
                <a:ext cx="4926413" cy="4691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3" name="yt_shape_15007">
                <a:extLst>
                  <a:ext uri="{FF2B5EF4-FFF2-40B4-BE49-F238E27FC236}">
                    <a16:creationId xmlns:a16="http://schemas.microsoft.com/office/drawing/2014/main" id="{94F1C978-CA08-8C06-1BE7-23A85ED86C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392" y="1556792"/>
                <a:ext cx="4926413" cy="469167"/>
              </a:xfrm>
              <a:prstGeom prst="rect">
                <a:avLst/>
              </a:prstGeom>
              <a:blipFill>
                <a:blip r:embed="rId3"/>
                <a:stretch>
                  <a:fillRect l="-3713" t="-2597" r="-2970" b="-40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5009">
                <a:extLst>
                  <a:ext uri="{FF2B5EF4-FFF2-40B4-BE49-F238E27FC236}">
                    <a16:creationId xmlns:a16="http://schemas.microsoft.com/office/drawing/2014/main" id="{F7100AA9-31D8-A6E0-D1CF-FB68B7FAD8AD}"/>
                  </a:ext>
                </a:extLst>
              </p:cNvPr>
              <p:cNvSpPr txBox="1"/>
              <p:nvPr/>
            </p:nvSpPr>
            <p:spPr>
              <a:xfrm>
                <a:off x="623392" y="2076747"/>
                <a:ext cx="6872074" cy="239578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°.</a:t>
                </a:r>
              </a:p>
            </p:txBody>
          </p:sp>
        </mc:Choice>
        <mc:Fallback>
          <p:sp>
            <p:nvSpPr>
              <p:cNvPr id="4" name="yt_shape_15009">
                <a:extLst>
                  <a:ext uri="{FF2B5EF4-FFF2-40B4-BE49-F238E27FC236}">
                    <a16:creationId xmlns:a16="http://schemas.microsoft.com/office/drawing/2014/main" id="{F7100AA9-31D8-A6E0-D1CF-FB68B7FAD8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392" y="2076747"/>
                <a:ext cx="6872074" cy="2395784"/>
              </a:xfrm>
              <a:prstGeom prst="rect">
                <a:avLst/>
              </a:prstGeom>
              <a:blipFill>
                <a:blip r:embed="rId4"/>
                <a:stretch>
                  <a:fillRect l="-2660" t="-1018" r="-1950" b="-68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5011" name="yt_shape_15011"/>
              <p:cNvSpPr txBox="1"/>
              <p:nvPr/>
            </p:nvSpPr>
            <p:spPr>
              <a:xfrm>
                <a:off x="540119" y="900000"/>
                <a:ext cx="10380417" cy="112024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边上的点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5011" name="yt_shape_150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0380417" cy="1120243"/>
              </a:xfrm>
              <a:prstGeom prst="rect">
                <a:avLst/>
              </a:prstGeom>
              <a:blipFill>
                <a:blip r:embed="rId2"/>
                <a:stretch>
                  <a:fillRect l="-1821" t="-4918" b="-8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016" name="yt_shape_15016"/>
          <p:cNvSpPr txBox="1"/>
          <p:nvPr/>
        </p:nvSpPr>
        <p:spPr>
          <a:xfrm>
            <a:off x="540000" y="446401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013" name="yt_shape_15013" title="H_172.46552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96400" y="1844824"/>
            <a:ext cx="1441467" cy="2190312"/>
            <a:chOff x="0" y="0"/>
            <a:chExt cx="1441467" cy="2190312"/>
          </a:xfrm>
        </p:grpSpPr>
        <p:pic>
          <p:nvPicPr>
            <p:cNvPr id="2" name="yt_image_15013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41467" cy="17943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015" name="yt_shape_15015"/>
            <p:cNvSpPr txBox="1"/>
            <p:nvPr/>
          </p:nvSpPr>
          <p:spPr>
            <a:xfrm>
              <a:off x="187452" y="183031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5017">
                <a:extLst>
                  <a:ext uri="{FF2B5EF4-FFF2-40B4-BE49-F238E27FC236}">
                    <a16:creationId xmlns:a16="http://schemas.microsoft.com/office/drawing/2014/main" id="{F629C798-9AF3-0374-3BB1-9DB2E51E4AAD}"/>
                  </a:ext>
                </a:extLst>
              </p:cNvPr>
              <p:cNvSpPr txBox="1"/>
              <p:nvPr/>
            </p:nvSpPr>
            <p:spPr>
              <a:xfrm>
                <a:off x="554460" y="2020243"/>
                <a:ext cx="2601931" cy="228504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5017">
                <a:extLst>
                  <a:ext uri="{FF2B5EF4-FFF2-40B4-BE49-F238E27FC236}">
                    <a16:creationId xmlns:a16="http://schemas.microsoft.com/office/drawing/2014/main" id="{F629C798-9AF3-0374-3BB1-9DB2E51E4A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4460" y="2020243"/>
                <a:ext cx="2601931" cy="2285049"/>
              </a:xfrm>
              <a:prstGeom prst="rect">
                <a:avLst/>
              </a:prstGeom>
              <a:blipFill>
                <a:blip r:embed="rId4"/>
                <a:stretch>
                  <a:fillRect l="-7260" r="-6089" b="-2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19" name="yt_shape_15019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分别是等边三角形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边上的点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020" name="yt_shape_15020"/>
          <p:cNvSpPr txBox="1"/>
          <p:nvPr/>
        </p:nvSpPr>
        <p:spPr>
          <a:xfrm>
            <a:off x="540000" y="1859435"/>
            <a:ext cx="399949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≌△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yt_shape_15021"/>
          <p:cNvSpPr txBox="1"/>
          <p:nvPr/>
        </p:nvSpPr>
        <p:spPr>
          <a:xfrm>
            <a:off x="562996" y="2307192"/>
            <a:ext cx="4597412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BCE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grpSp>
        <p:nvGrpSpPr>
          <p:cNvPr id="15022" name="yt_shape_15022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96400" y="2287950"/>
            <a:ext cx="1727865" cy="2011939"/>
            <a:chOff x="0" y="0"/>
            <a:chExt cx="1727865" cy="2011939"/>
          </a:xfrm>
        </p:grpSpPr>
        <p:pic>
          <p:nvPicPr>
            <p:cNvPr id="3" name="yt_image_15022" descr="{&quot;rangeId&quot;:0,&quot;⚘_2&quot;:1}">
              <a:extLst>
                <a:ext uri="">
  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27865" cy="15474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024" name="yt_shape_15024"/>
            <p:cNvSpPr txBox="1"/>
            <p:nvPr/>
          </p:nvSpPr>
          <p:spPr>
            <a:xfrm>
              <a:off x="343323" y="1583424"/>
              <a:ext cx="1077218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4" name="yt_shape_15026">
            <a:extLst>
              <a:ext uri="{FF2B5EF4-FFF2-40B4-BE49-F238E27FC236}">
                <a16:creationId xmlns:a16="http://schemas.microsoft.com/office/drawing/2014/main" id="{AF04076D-09C8-1E84-60EB-EFF3DD303AB7}"/>
              </a:ext>
            </a:extLst>
          </p:cNvPr>
          <p:cNvSpPr txBox="1"/>
          <p:nvPr/>
        </p:nvSpPr>
        <p:spPr>
          <a:xfrm>
            <a:off x="540000" y="3715212"/>
            <a:ext cx="410368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5027">
                <a:extLst>
                  <a:ext uri="{FF2B5EF4-FFF2-40B4-BE49-F238E27FC236}">
                    <a16:creationId xmlns:a16="http://schemas.microsoft.com/office/drawing/2014/main" id="{FB1DFDB3-8B49-41F5-9DBE-7878AC111250}"/>
                  </a:ext>
                </a:extLst>
              </p:cNvPr>
              <p:cNvSpPr txBox="1"/>
              <p:nvPr/>
            </p:nvSpPr>
            <p:spPr>
              <a:xfrm>
                <a:off x="540000" y="4165868"/>
                <a:ext cx="5674630" cy="254819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≌△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BDF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5" name="yt_shape_15027">
                <a:extLst>
                  <a:ext uri="{FF2B5EF4-FFF2-40B4-BE49-F238E27FC236}">
                    <a16:creationId xmlns:a16="http://schemas.microsoft.com/office/drawing/2014/main" id="{FB1DFDB3-8B49-41F5-9DBE-7878AC1112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165868"/>
                <a:ext cx="5674630" cy="2548198"/>
              </a:xfrm>
              <a:prstGeom prst="rect">
                <a:avLst/>
              </a:prstGeom>
              <a:blipFill>
                <a:blip r:embed="rId3"/>
                <a:stretch>
                  <a:fillRect l="-3333" t="-1914" r="-2581" b="-66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33" name="yt_shape_15033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DEFG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034" name="yt_shape_15034"/>
          <p:cNvSpPr txBox="1"/>
          <p:nvPr/>
        </p:nvSpPr>
        <p:spPr>
          <a:xfrm>
            <a:off x="540000" y="1859435"/>
            <a:ext cx="40171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ADG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FEB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yt_shape_15035"/>
          <p:cNvSpPr txBox="1"/>
          <p:nvPr/>
        </p:nvSpPr>
        <p:spPr>
          <a:xfrm>
            <a:off x="540000" y="2491102"/>
            <a:ext cx="5283498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DEFG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是正方形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ADG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FEB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AGD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AGD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ADG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FEB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grpSp>
        <p:nvGrpSpPr>
          <p:cNvPr id="15036" name="yt_shape_15036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29808" y="2491102"/>
            <a:ext cx="2122191" cy="1709971"/>
            <a:chOff x="0" y="0"/>
            <a:chExt cx="2122191" cy="1709971"/>
          </a:xfrm>
        </p:grpSpPr>
        <p:pic>
          <p:nvPicPr>
            <p:cNvPr id="3" name="yt_image_15036" descr="{&quot;rangeId&quot;:0,&quot;⚘_4&quot;:1}">
              <a:extLst>
                <a:ext uri="">
  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22191" cy="12454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038" name="yt_shape_15038"/>
            <p:cNvSpPr txBox="1"/>
            <p:nvPr/>
          </p:nvSpPr>
          <p:spPr>
            <a:xfrm>
              <a:off x="540486" y="1281456"/>
              <a:ext cx="1077218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40" name="yt_shape_15040"/>
          <p:cNvSpPr txBox="1"/>
          <p:nvPr/>
        </p:nvSpPr>
        <p:spPr>
          <a:xfrm>
            <a:off x="540000" y="900000"/>
            <a:ext cx="653063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DEFG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的边长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5041"/>
              <p:cNvSpPr txBox="1"/>
              <p:nvPr/>
            </p:nvSpPr>
            <p:spPr>
              <a:xfrm>
                <a:off x="540000" y="1531667"/>
                <a:ext cx="5174622" cy="263809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设正方形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DEFG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的边长为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DG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ADG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FEB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𝐷𝐺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𝐸𝐹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正方形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DEFG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的边长为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4" name="yt_shape_15041" descr="{&quot;rangeId&quot;:4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5174622" cy="2638094"/>
              </a:xfrm>
              <a:prstGeom prst="rect">
                <a:avLst/>
              </a:prstGeom>
              <a:blipFill>
                <a:blip r:embed="rId2"/>
                <a:stretch>
                  <a:fillRect l="-3656" t="-1848" r="-2830" b="-62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5043" name="yt_shape_15043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29808" y="1531667"/>
            <a:ext cx="2122191" cy="1709971"/>
            <a:chOff x="0" y="0"/>
            <a:chExt cx="2122191" cy="1709971"/>
          </a:xfrm>
        </p:grpSpPr>
        <p:pic>
          <p:nvPicPr>
            <p:cNvPr id="5" name="yt_image_15043" descr="{&quot;rangeId&quot;:0,&quot;⚘_4&quot;:1}">
              <a:extLst>
                <a:ext uri="">
  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22191" cy="12454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045" name="yt_shape_15045"/>
            <p:cNvSpPr txBox="1"/>
            <p:nvPr/>
          </p:nvSpPr>
          <p:spPr>
            <a:xfrm>
              <a:off x="540486" y="1281456"/>
              <a:ext cx="1077218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47" name="yt_shape_15047"/>
          <p:cNvSpPr txBox="1"/>
          <p:nvPr/>
        </p:nvSpPr>
        <p:spPr>
          <a:xfrm>
            <a:off x="540119" y="900000"/>
            <a:ext cx="10350737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在平行四边形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延长线上的一点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分别延长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051" name="yt_shape_15051"/>
          <p:cNvSpPr txBox="1"/>
          <p:nvPr/>
        </p:nvSpPr>
        <p:spPr>
          <a:xfrm>
            <a:off x="540000" y="419482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048" name="yt_shape_15048" title="H_130.115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336360" y="2132856"/>
            <a:ext cx="1970560" cy="1652472"/>
            <a:chOff x="0" y="0"/>
            <a:chExt cx="1970560" cy="1652472"/>
          </a:xfrm>
        </p:grpSpPr>
        <p:pic>
          <p:nvPicPr>
            <p:cNvPr id="2" name="yt_image_15048">
              <a:extLst>
                <a:ext uri="">
  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70560" cy="12564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050" name="yt_shape_15050"/>
            <p:cNvSpPr txBox="1"/>
            <p:nvPr/>
          </p:nvSpPr>
          <p:spPr>
            <a:xfrm>
              <a:off x="451999" y="129247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5052">
                <a:extLst>
                  <a:ext uri="{FF2B5EF4-FFF2-40B4-BE49-F238E27FC236}">
                    <a16:creationId xmlns:a16="http://schemas.microsoft.com/office/drawing/2014/main" id="{243274A3-E11A-4CBE-6F02-89214B793998}"/>
                  </a:ext>
                </a:extLst>
              </p:cNvPr>
              <p:cNvSpPr txBox="1"/>
              <p:nvPr/>
            </p:nvSpPr>
            <p:spPr>
              <a:xfrm>
                <a:off x="540000" y="2356661"/>
                <a:ext cx="6258123" cy="432163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是平行四边形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EO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是菱形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FCD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𝐹𝐶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𝐹𝐴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𝐹𝐶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𝐹𝐴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5052">
                <a:extLst>
                  <a:ext uri="{FF2B5EF4-FFF2-40B4-BE49-F238E27FC236}">
                    <a16:creationId xmlns:a16="http://schemas.microsoft.com/office/drawing/2014/main" id="{243274A3-E11A-4CBE-6F02-89214B7939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56661"/>
                <a:ext cx="6258123" cy="4321632"/>
              </a:xfrm>
              <a:prstGeom prst="rect">
                <a:avLst/>
              </a:prstGeom>
              <a:blipFill>
                <a:blip r:embed="rId3"/>
                <a:stretch>
                  <a:fillRect l="-3021" t="-1975" r="-2047" b="-33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655</Words>
  <Application>Microsoft Office PowerPoint</Application>
  <PresentationFormat>宽屏</PresentationFormat>
  <Paragraphs>52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2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123456789</cp:lastModifiedBy>
  <cp:revision>39</cp:revision>
  <dcterms:created xsi:type="dcterms:W3CDTF">2023-05-05T05:33:04Z</dcterms:created>
  <dcterms:modified xsi:type="dcterms:W3CDTF">2023-05-13T13:37:27Z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