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2" r:id="rId5"/>
    <p:sldId id="373" r:id="rId6"/>
    <p:sldId id="374" r:id="rId7"/>
    <p:sldId id="377" r:id="rId8"/>
    <p:sldId id="379" r:id="rId9"/>
    <p:sldId id="381" r:id="rId10"/>
    <p:sldId id="386" r:id="rId11"/>
    <p:sldId id="387" r:id="rId12"/>
    <p:sldId id="389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bin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85" name="yt_image_12685" title="H_50.972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87" name="yt_shape_12687"/>
              <p:cNvSpPr txBox="1"/>
              <p:nvPr/>
            </p:nvSpPr>
            <p:spPr>
              <a:xfrm>
                <a:off x="540119" y="1635437"/>
                <a:ext cx="11111999" cy="20815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连结三角形两边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中点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的线段叫做三角形的中位线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三角形的中位线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平行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于第三边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并且等于第三边的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一半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一个三角形有三条中线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它们相交于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一点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这个点就是三角形的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重心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重心与一边中点的连线的长是对应中线长的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687" name="yt_shape_12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5437"/>
                <a:ext cx="11111999" cy="2081595"/>
              </a:xfrm>
              <a:prstGeom prst="rect">
                <a:avLst/>
              </a:prstGeom>
              <a:blipFill>
                <a:blip r:embed="rId3"/>
                <a:stretch>
                  <a:fillRect l="-1701" t="-2339" r="-439" b="-3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E82D791-B88B-CF51-93B3-36B18A75BEF2}"/>
              </a:ext>
            </a:extLst>
          </p:cNvPr>
          <p:cNvSpPr txBox="1"/>
          <p:nvPr/>
        </p:nvSpPr>
        <p:spPr>
          <a:xfrm>
            <a:off x="3193308" y="150040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300214-EE14-A3EE-FB00-FD47E40B4102}"/>
              </a:ext>
            </a:extLst>
          </p:cNvPr>
          <p:cNvSpPr txBox="1"/>
          <p:nvPr/>
        </p:nvSpPr>
        <p:spPr>
          <a:xfrm>
            <a:off x="3193308" y="197589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A60262-B7B3-5763-FE91-06E847E84AB9}"/>
              </a:ext>
            </a:extLst>
          </p:cNvPr>
          <p:cNvSpPr txBox="1"/>
          <p:nvPr/>
        </p:nvSpPr>
        <p:spPr>
          <a:xfrm>
            <a:off x="8374907" y="197589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FA5D98-36AE-846D-4F04-04B9C492C986}"/>
              </a:ext>
            </a:extLst>
          </p:cNvPr>
          <p:cNvSpPr txBox="1"/>
          <p:nvPr/>
        </p:nvSpPr>
        <p:spPr>
          <a:xfrm>
            <a:off x="5936508" y="245137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4AB9FA-B0A0-5F37-F098-6FCCF9E1C7F7}"/>
              </a:ext>
            </a:extLst>
          </p:cNvPr>
          <p:cNvSpPr txBox="1"/>
          <p:nvPr/>
        </p:nvSpPr>
        <p:spPr>
          <a:xfrm>
            <a:off x="10203707" y="245137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重心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76210FD-DC12-14CD-9DCE-8C530ED9A847}"/>
                  </a:ext>
                </a:extLst>
              </p:cNvPr>
              <p:cNvSpPr txBox="1"/>
              <p:nvPr/>
            </p:nvSpPr>
            <p:spPr>
              <a:xfrm>
                <a:off x="6526805" y="2924944"/>
                <a:ext cx="6134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76210FD-DC12-14CD-9DCE-8C530ED9A8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6805" y="2924944"/>
                <a:ext cx="613474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互相平分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60" name="yt_shape_12760"/>
          <p:cNvSpPr txBox="1"/>
          <p:nvPr/>
        </p:nvSpPr>
        <p:spPr>
          <a:xfrm>
            <a:off x="540000" y="40000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57" name="yt_shape_12757" title="H_152.5859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0980" y="1935403"/>
            <a:ext cx="1865376" cy="1937842"/>
            <a:chOff x="0" y="0"/>
            <a:chExt cx="1865376" cy="1937842"/>
          </a:xfrm>
        </p:grpSpPr>
        <p:pic>
          <p:nvPicPr>
            <p:cNvPr id="2" name="yt_image_1275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5376" cy="15418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9" name="yt_shape_12759"/>
            <p:cNvSpPr txBox="1"/>
            <p:nvPr/>
          </p:nvSpPr>
          <p:spPr>
            <a:xfrm>
              <a:off x="323224" y="157784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761">
            <a:extLst>
              <a:ext uri="{FF2B5EF4-FFF2-40B4-BE49-F238E27FC236}">
                <a16:creationId xmlns:a16="http://schemas.microsoft.com/office/drawing/2014/main" id="{70FB808E-9044-8157-EBC2-42683C38348D}"/>
              </a:ext>
            </a:extLst>
          </p:cNvPr>
          <p:cNvSpPr txBox="1"/>
          <p:nvPr/>
        </p:nvSpPr>
        <p:spPr>
          <a:xfrm>
            <a:off x="547288" y="1988840"/>
            <a:ext cx="4411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2762">
            <a:extLst>
              <a:ext uri="{FF2B5EF4-FFF2-40B4-BE49-F238E27FC236}">
                <a16:creationId xmlns:a16="http://schemas.microsoft.com/office/drawing/2014/main" id="{8C52AD7F-1712-2B46-C5B6-C9243BA3F5B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8064" y="1980649"/>
            <a:ext cx="166629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764">
            <a:extLst>
              <a:ext uri="{FF2B5EF4-FFF2-40B4-BE49-F238E27FC236}">
                <a16:creationId xmlns:a16="http://schemas.microsoft.com/office/drawing/2014/main" id="{3FB4C9AD-D87F-45A9-CEDF-FA6AB5A173F0}"/>
              </a:ext>
            </a:extLst>
          </p:cNvPr>
          <p:cNvSpPr txBox="1"/>
          <p:nvPr/>
        </p:nvSpPr>
        <p:spPr>
          <a:xfrm>
            <a:off x="547288" y="2501616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765">
                <a:extLst>
                  <a:ext uri="{FF2B5EF4-FFF2-40B4-BE49-F238E27FC236}">
                    <a16:creationId xmlns:a16="http://schemas.microsoft.com/office/drawing/2014/main" id="{995999A4-573E-C917-A2BE-3F7582032E7D}"/>
                  </a:ext>
                </a:extLst>
              </p:cNvPr>
              <p:cNvSpPr txBox="1"/>
              <p:nvPr/>
            </p:nvSpPr>
            <p:spPr>
              <a:xfrm>
                <a:off x="547288" y="2980919"/>
                <a:ext cx="323966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2765">
                <a:extLst>
                  <a:ext uri="{FF2B5EF4-FFF2-40B4-BE49-F238E27FC236}">
                    <a16:creationId xmlns:a16="http://schemas.microsoft.com/office/drawing/2014/main" id="{995999A4-573E-C917-A2BE-3F7582032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88" y="2980919"/>
                <a:ext cx="3239669" cy="638893"/>
              </a:xfrm>
              <a:prstGeom prst="rect">
                <a:avLst/>
              </a:prstGeom>
              <a:blipFill>
                <a:blip r:embed="rId4"/>
                <a:stretch>
                  <a:fillRect l="-5838" r="-527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767">
                <a:extLst>
                  <a:ext uri="{FF2B5EF4-FFF2-40B4-BE49-F238E27FC236}">
                    <a16:creationId xmlns:a16="http://schemas.microsoft.com/office/drawing/2014/main" id="{B2A99D82-3F62-F4A9-7A32-5D10F9F08FFA}"/>
                  </a:ext>
                </a:extLst>
              </p:cNvPr>
              <p:cNvSpPr txBox="1"/>
              <p:nvPr/>
            </p:nvSpPr>
            <p:spPr>
              <a:xfrm>
                <a:off x="547288" y="3670600"/>
                <a:ext cx="385522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2767">
                <a:extLst>
                  <a:ext uri="{FF2B5EF4-FFF2-40B4-BE49-F238E27FC236}">
                    <a16:creationId xmlns:a16="http://schemas.microsoft.com/office/drawing/2014/main" id="{B2A99D82-3F62-F4A9-7A32-5D10F9F08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88" y="3670600"/>
                <a:ext cx="3855223" cy="638893"/>
              </a:xfrm>
              <a:prstGeom prst="rect">
                <a:avLst/>
              </a:prstGeom>
              <a:blipFill>
                <a:blip r:embed="rId5"/>
                <a:stretch>
                  <a:fillRect l="-4905" r="-395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769">
            <a:extLst>
              <a:ext uri="{FF2B5EF4-FFF2-40B4-BE49-F238E27FC236}">
                <a16:creationId xmlns:a16="http://schemas.microsoft.com/office/drawing/2014/main" id="{E1BAA5AD-9E70-7D2C-FE63-7B926F36B0C1}"/>
              </a:ext>
            </a:extLst>
          </p:cNvPr>
          <p:cNvSpPr txBox="1"/>
          <p:nvPr/>
        </p:nvSpPr>
        <p:spPr>
          <a:xfrm>
            <a:off x="547288" y="4360281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2770">
            <a:extLst>
              <a:ext uri="{FF2B5EF4-FFF2-40B4-BE49-F238E27FC236}">
                <a16:creationId xmlns:a16="http://schemas.microsoft.com/office/drawing/2014/main" id="{09F01BEE-32AF-F6B6-CE58-8DFB94962CBC}"/>
              </a:ext>
            </a:extLst>
          </p:cNvPr>
          <p:cNvSpPr txBox="1"/>
          <p:nvPr/>
        </p:nvSpPr>
        <p:spPr>
          <a:xfrm>
            <a:off x="547288" y="4839584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EGFH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2771">
            <a:extLst>
              <a:ext uri="{FF2B5EF4-FFF2-40B4-BE49-F238E27FC236}">
                <a16:creationId xmlns:a16="http://schemas.microsoft.com/office/drawing/2014/main" id="{7423078C-47DC-B29E-BBDE-3D95A288DB0A}"/>
              </a:ext>
            </a:extLst>
          </p:cNvPr>
          <p:cNvSpPr txBox="1"/>
          <p:nvPr/>
        </p:nvSpPr>
        <p:spPr>
          <a:xfrm>
            <a:off x="547288" y="5318887"/>
            <a:ext cx="28212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互相平分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2" name="yt_shape_1277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45f5a4b-3e38-4c1e-be5d-0d5c0117fa9a.png&quot;}"/>
            </a:endParaRPr>
          </a:p>
        </p:txBody>
      </p:sp>
      <p:sp>
        <p:nvSpPr>
          <p:cNvPr id="12773" name="yt_shape_12773"/>
          <p:cNvSpPr txBox="1"/>
          <p:nvPr/>
        </p:nvSpPr>
        <p:spPr>
          <a:xfrm>
            <a:off x="540119" y="161102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为定点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对下列各值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pSp>
        <p:nvGrpSpPr>
          <p:cNvPr id="12774" name="yt_shape_12774" title="H_124.04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4980" y="2706347"/>
            <a:ext cx="2042038" cy="1575360"/>
            <a:chOff x="0" y="0"/>
            <a:chExt cx="2042038" cy="1575360"/>
          </a:xfrm>
        </p:grpSpPr>
        <p:pic>
          <p:nvPicPr>
            <p:cNvPr id="2" name="yt_image_12774">
              <a:extLst>
                <a:ext uri="">
  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2038" cy="1179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76" name="yt_shape_12776"/>
            <p:cNvSpPr txBox="1"/>
            <p:nvPr/>
          </p:nvSpPr>
          <p:spPr>
            <a:xfrm>
              <a:off x="411555" y="121536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778" name="yt_shape_12778"/>
          <p:cNvSpPr txBox="1"/>
          <p:nvPr/>
        </p:nvSpPr>
        <p:spPr>
          <a:xfrm>
            <a:off x="603500" y="4456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其中会随点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的移动而变化的是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79" name="yt_table_1277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299071"/>
              </p:ext>
            </p:extLst>
          </p:nvPr>
        </p:nvGraphicFramePr>
        <p:xfrm>
          <a:off x="603381" y="5568607"/>
          <a:ext cx="4505643" cy="848742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</a:tbl>
          </a:graphicData>
        </a:graphic>
      </p:graphicFrame>
      <p:pic>
        <p:nvPicPr>
          <p:cNvPr id="4" name="yt_shape_1683887588430">
            <a:extLst>
              <a:ext uri="{FF2B5EF4-FFF2-40B4-BE49-F238E27FC236}">
                <a16:creationId xmlns:a16="http://schemas.microsoft.com/office/drawing/2014/main" id="{EBD69EA9-F92B-734B-ADA7-F5D9E93C50A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8FFFBEC-314E-0AF3-6075-724B15F29B4C}"/>
              </a:ext>
            </a:extLst>
          </p:cNvPr>
          <p:cNvSpPr txBox="1"/>
          <p:nvPr/>
        </p:nvSpPr>
        <p:spPr>
          <a:xfrm>
            <a:off x="7504838" y="48854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1" name="yt_shape_12781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38e4975e-18cb-4bad-91aa-596cd0c6fa38.png&quot;}"/>
            </a:endParaRPr>
          </a:p>
        </p:txBody>
      </p:sp>
      <p:sp>
        <p:nvSpPr>
          <p:cNvPr id="12782" name="yt_shape_12782"/>
          <p:cNvSpPr txBox="1"/>
          <p:nvPr/>
        </p:nvSpPr>
        <p:spPr>
          <a:xfrm>
            <a:off x="540000" y="1415723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利用三角形的中位线巧证角相等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构造中位线法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783" name="yt_shape_12783"/>
          <p:cNvSpPr txBox="1"/>
          <p:nvPr/>
        </p:nvSpPr>
        <p:spPr>
          <a:xfrm>
            <a:off x="540000" y="1878547"/>
            <a:ext cx="846385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有中点时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常取另一边的中点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构造三角形的中位线解题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84" name="yt_shape_12784"/>
          <p:cNvSpPr txBox="1"/>
          <p:nvPr/>
        </p:nvSpPr>
        <p:spPr>
          <a:xfrm>
            <a:off x="540119" y="23413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785" name="yt_shape_12785" title="H_161.5537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9231" y="3286406"/>
            <a:ext cx="1909267" cy="2051733"/>
            <a:chOff x="0" y="0"/>
            <a:chExt cx="1909267" cy="2051733"/>
          </a:xfrm>
        </p:grpSpPr>
        <p:pic>
          <p:nvPicPr>
            <p:cNvPr id="2" name="yt_image_12785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9267" cy="16557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7" name="yt_shape_12787"/>
            <p:cNvSpPr txBox="1"/>
            <p:nvPr/>
          </p:nvSpPr>
          <p:spPr>
            <a:xfrm>
              <a:off x="345169" y="16917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88453">
            <a:extLst>
              <a:ext uri="{FF2B5EF4-FFF2-40B4-BE49-F238E27FC236}">
                <a16:creationId xmlns:a16="http://schemas.microsoft.com/office/drawing/2014/main" id="{4EE18C6D-56F6-0C30-440C-65767B9E67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85533"/>
            <a:ext cx="11520000" cy="816193"/>
          </a:xfrm>
          <a:prstGeom prst="rect">
            <a:avLst/>
          </a:prstGeom>
        </p:spPr>
      </p:pic>
      <p:sp>
        <p:nvSpPr>
          <p:cNvPr id="3" name="yt_shape_12789">
            <a:extLst>
              <a:ext uri="{FF2B5EF4-FFF2-40B4-BE49-F238E27FC236}">
                <a16:creationId xmlns:a16="http://schemas.microsoft.com/office/drawing/2014/main" id="{52945BBE-5629-FA5C-9614-068A302555D1}"/>
              </a:ext>
            </a:extLst>
          </p:cNvPr>
          <p:cNvSpPr txBox="1"/>
          <p:nvPr/>
        </p:nvSpPr>
        <p:spPr>
          <a:xfrm>
            <a:off x="540000" y="3286406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2790">
            <a:extLst>
              <a:ext uri="{FF2B5EF4-FFF2-40B4-BE49-F238E27FC236}">
                <a16:creationId xmlns:a16="http://schemas.microsoft.com/office/drawing/2014/main" id="{DF7A1DA3-B4B8-CD57-784C-8CBCBC68502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9460" y="3418484"/>
            <a:ext cx="1604385" cy="147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792">
            <a:extLst>
              <a:ext uri="{FF2B5EF4-FFF2-40B4-BE49-F238E27FC236}">
                <a16:creationId xmlns:a16="http://schemas.microsoft.com/office/drawing/2014/main" id="{2BB162DE-8F21-C501-6161-31B98BE9D74A}"/>
              </a:ext>
            </a:extLst>
          </p:cNvPr>
          <p:cNvSpPr txBox="1"/>
          <p:nvPr/>
        </p:nvSpPr>
        <p:spPr>
          <a:xfrm>
            <a:off x="540000" y="3728041"/>
            <a:ext cx="81737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HM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的中位线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794">
                <a:extLst>
                  <a:ext uri="{FF2B5EF4-FFF2-40B4-BE49-F238E27FC236}">
                    <a16:creationId xmlns:a16="http://schemas.microsoft.com/office/drawing/2014/main" id="{4A08F411-39D8-0047-076C-37CC0123EC05}"/>
                  </a:ext>
                </a:extLst>
              </p:cNvPr>
              <p:cNvSpPr txBox="1"/>
              <p:nvPr/>
            </p:nvSpPr>
            <p:spPr>
              <a:xfrm>
                <a:off x="539882" y="4169676"/>
                <a:ext cx="348332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2794">
                <a:extLst>
                  <a:ext uri="{FF2B5EF4-FFF2-40B4-BE49-F238E27FC236}">
                    <a16:creationId xmlns:a16="http://schemas.microsoft.com/office/drawing/2014/main" id="{4A08F411-39D8-0047-076C-37CC0123E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169676"/>
                <a:ext cx="3483326" cy="638893"/>
              </a:xfrm>
              <a:prstGeom prst="rect">
                <a:avLst/>
              </a:prstGeom>
              <a:blipFill>
                <a:blip r:embed="rId5"/>
                <a:stretch>
                  <a:fillRect l="-5429" r="-420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796">
            <a:extLst>
              <a:ext uri="{FF2B5EF4-FFF2-40B4-BE49-F238E27FC236}">
                <a16:creationId xmlns:a16="http://schemas.microsoft.com/office/drawing/2014/main" id="{248EF15C-09D4-8574-4521-873A0D116AC0}"/>
              </a:ext>
            </a:extLst>
          </p:cNvPr>
          <p:cNvSpPr txBox="1"/>
          <p:nvPr/>
        </p:nvSpPr>
        <p:spPr>
          <a:xfrm>
            <a:off x="3992129" y="4297227"/>
            <a:ext cx="24285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MHG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797">
                <a:extLst>
                  <a:ext uri="{FF2B5EF4-FFF2-40B4-BE49-F238E27FC236}">
                    <a16:creationId xmlns:a16="http://schemas.microsoft.com/office/drawing/2014/main" id="{6F70555C-387E-5FEE-FDAA-617B27BBA16E}"/>
                  </a:ext>
                </a:extLst>
              </p:cNvPr>
              <p:cNvSpPr txBox="1"/>
              <p:nvPr/>
            </p:nvSpPr>
            <p:spPr>
              <a:xfrm>
                <a:off x="557350" y="4710744"/>
                <a:ext cx="399308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" name="yt_shape_12797">
                <a:extLst>
                  <a:ext uri="{FF2B5EF4-FFF2-40B4-BE49-F238E27FC236}">
                    <a16:creationId xmlns:a16="http://schemas.microsoft.com/office/drawing/2014/main" id="{6F70555C-387E-5FEE-FDAA-617B27BBA1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350" y="4710744"/>
                <a:ext cx="3993081" cy="638893"/>
              </a:xfrm>
              <a:prstGeom prst="rect">
                <a:avLst/>
              </a:prstGeom>
              <a:blipFill>
                <a:blip r:embed="rId6"/>
                <a:stretch>
                  <a:fillRect l="-4580" r="-412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799">
            <a:extLst>
              <a:ext uri="{FF2B5EF4-FFF2-40B4-BE49-F238E27FC236}">
                <a16:creationId xmlns:a16="http://schemas.microsoft.com/office/drawing/2014/main" id="{9147E107-D5CD-19E0-6589-EA1D839EEF88}"/>
              </a:ext>
            </a:extLst>
          </p:cNvPr>
          <p:cNvSpPr txBox="1"/>
          <p:nvPr/>
        </p:nvSpPr>
        <p:spPr>
          <a:xfrm>
            <a:off x="4449210" y="4832033"/>
            <a:ext cx="28389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MGH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" name="yt_shape_12800">
            <a:extLst>
              <a:ext uri="{FF2B5EF4-FFF2-40B4-BE49-F238E27FC236}">
                <a16:creationId xmlns:a16="http://schemas.microsoft.com/office/drawing/2014/main" id="{133F13CE-3B4F-6CCB-26CF-F57BDDB3D5B9}"/>
              </a:ext>
            </a:extLst>
          </p:cNvPr>
          <p:cNvSpPr txBox="1"/>
          <p:nvPr/>
        </p:nvSpPr>
        <p:spPr>
          <a:xfrm>
            <a:off x="533073" y="5329148"/>
            <a:ext cx="39161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" name="yt_shape_12801">
            <a:extLst>
              <a:ext uri="{FF2B5EF4-FFF2-40B4-BE49-F238E27FC236}">
                <a16:creationId xmlns:a16="http://schemas.microsoft.com/office/drawing/2014/main" id="{4096A35B-B5F5-D541-8844-AA5B075FBB9C}"/>
              </a:ext>
            </a:extLst>
          </p:cNvPr>
          <p:cNvSpPr txBox="1"/>
          <p:nvPr/>
        </p:nvSpPr>
        <p:spPr>
          <a:xfrm>
            <a:off x="4321668" y="5329147"/>
            <a:ext cx="29431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MGH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MHG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" name="yt_shape_12802">
            <a:extLst>
              <a:ext uri="{FF2B5EF4-FFF2-40B4-BE49-F238E27FC236}">
                <a16:creationId xmlns:a16="http://schemas.microsoft.com/office/drawing/2014/main" id="{A39A1B33-5AF8-BCB5-DCFC-30E5BCB368B3}"/>
              </a:ext>
            </a:extLst>
          </p:cNvPr>
          <p:cNvSpPr txBox="1"/>
          <p:nvPr/>
        </p:nvSpPr>
        <p:spPr>
          <a:xfrm>
            <a:off x="515605" y="5766513"/>
            <a:ext cx="2170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" name="yt_image_12803">
            <a:extLst>
              <a:ext uri="{FF2B5EF4-FFF2-40B4-BE49-F238E27FC236}">
                <a16:creationId xmlns:a16="http://schemas.microsoft.com/office/drawing/2014/main" id="{84B40A2A-C74E-592F-EE5C-2F1B9BE08A0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368" y="6248781"/>
            <a:ext cx="11520000" cy="39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1" name="yt_shape_1269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12d763e-fc84-4a6c-89b8-bee597a76352.png&quot;}"/>
            </a:endParaRPr>
          </a:p>
        </p:txBody>
      </p:sp>
      <p:sp>
        <p:nvSpPr>
          <p:cNvPr id="12692" name="yt_shape_12692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三角形的中位线</a:t>
            </a:r>
          </a:p>
        </p:txBody>
      </p:sp>
      <p:sp>
        <p:nvSpPr>
          <p:cNvPr id="12693" name="yt_shape_12693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97" name="yt_table_1269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578582"/>
              </p:ext>
            </p:extLst>
          </p:nvPr>
        </p:nvGraphicFramePr>
        <p:xfrm>
          <a:off x="603500" y="5559467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</a:tbl>
          </a:graphicData>
        </a:graphic>
      </p:graphicFrame>
      <p:grpSp>
        <p:nvGrpSpPr>
          <p:cNvPr id="12694" name="yt_shape_12694_skip" title="H_135.26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5920" y="3424768"/>
            <a:ext cx="1777998" cy="1786435"/>
            <a:chOff x="0" y="0"/>
            <a:chExt cx="1846317" cy="1786435"/>
          </a:xfrm>
        </p:grpSpPr>
        <p:pic>
          <p:nvPicPr>
            <p:cNvPr id="2" name="yt_image_1269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6317" cy="1321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96" name="yt_shape_12696"/>
            <p:cNvSpPr txBox="1"/>
            <p:nvPr/>
          </p:nvSpPr>
          <p:spPr>
            <a:xfrm>
              <a:off x="0" y="1357920"/>
              <a:ext cx="149243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88281">
            <a:extLst>
              <a:ext uri="{FF2B5EF4-FFF2-40B4-BE49-F238E27FC236}">
                <a16:creationId xmlns:a16="http://schemas.microsoft.com/office/drawing/2014/main" id="{F3711A6B-A200-7F3C-ADF8-561FDF752EF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588298">
            <a:extLst>
              <a:ext uri="{FF2B5EF4-FFF2-40B4-BE49-F238E27FC236}">
                <a16:creationId xmlns:a16="http://schemas.microsoft.com/office/drawing/2014/main" id="{949AED90-7B3E-4C09-1871-9D5133A2963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81BE6A4-93D6-6167-0FBC-84AA22AB09FB}"/>
              </a:ext>
            </a:extLst>
          </p:cNvPr>
          <p:cNvSpPr txBox="1"/>
          <p:nvPr/>
        </p:nvSpPr>
        <p:spPr>
          <a:xfrm>
            <a:off x="4326783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9" name="yt_shape_1269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福建省中考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03" name="yt_table_12703_skip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6689820"/>
                  </p:ext>
                </p:extLst>
              </p:nvPr>
            </p:nvGraphicFramePr>
            <p:xfrm>
              <a:off x="540000" y="1859435"/>
              <a:ext cx="7357429" cy="63500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703" name="yt_table_12703_skip" descr="{&quot;rangeId&quot;:5,&quot;type&quot;:&quot;Option&quot;,&quot;drawing&quot;:[&quot;yt_shape_12700&quot;]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6689820"/>
                  </p:ext>
                </p:extLst>
              </p:nvPr>
            </p:nvGraphicFramePr>
            <p:xfrm>
              <a:off x="540000" y="1859435"/>
              <a:ext cx="7357429" cy="63500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824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824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246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00" name="yt_shape_12700_skip" title="H_159.50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1403280"/>
            <a:ext cx="1848474" cy="2025720"/>
            <a:chOff x="0" y="0"/>
            <a:chExt cx="1848474" cy="2025720"/>
          </a:xfrm>
        </p:grpSpPr>
        <p:pic>
          <p:nvPicPr>
            <p:cNvPr id="2" name="yt_image_1270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8474" cy="1629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2" name="yt_shape_12702"/>
            <p:cNvSpPr txBox="1"/>
            <p:nvPr/>
          </p:nvSpPr>
          <p:spPr>
            <a:xfrm>
              <a:off x="390956" y="16657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D572618-61A2-2E12-F937-1924ABFDB376}"/>
              </a:ext>
            </a:extLst>
          </p:cNvPr>
          <p:cNvSpPr txBox="1"/>
          <p:nvPr/>
        </p:nvSpPr>
        <p:spPr>
          <a:xfrm>
            <a:off x="503798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704">
            <a:extLst>
              <a:ext uri="{FF2B5EF4-FFF2-40B4-BE49-F238E27FC236}">
                <a16:creationId xmlns:a16="http://schemas.microsoft.com/office/drawing/2014/main" id="{03FC2DDA-B572-57A8-77EB-EA0C40797AEE}"/>
              </a:ext>
            </a:extLst>
          </p:cNvPr>
          <p:cNvSpPr txBox="1"/>
          <p:nvPr/>
        </p:nvSpPr>
        <p:spPr>
          <a:xfrm>
            <a:off x="537891" y="36450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5" name="yt_shape_12705" title="H_143.4841">
            <a:extLst>
              <a:ext uri="{FF2B5EF4-FFF2-40B4-BE49-F238E27FC236}">
                <a16:creationId xmlns:a16="http://schemas.microsoft.com/office/drawing/2014/main" id="{E3F3980A-C5E1-51EC-BF62-15EAF296EBE1}"/>
              </a:ext>
            </a:extLst>
          </p:cNvPr>
          <p:cNvGrpSpPr/>
          <p:nvPr/>
        </p:nvGrpSpPr>
        <p:grpSpPr>
          <a:xfrm>
            <a:off x="5283837" y="4756823"/>
            <a:ext cx="1619868" cy="1822248"/>
            <a:chOff x="0" y="0"/>
            <a:chExt cx="1619868" cy="1822248"/>
          </a:xfrm>
        </p:grpSpPr>
        <p:pic>
          <p:nvPicPr>
            <p:cNvPr id="6" name="yt_image_12705">
              <a:extLst>
                <a:ext uri="{FF2B5EF4-FFF2-40B4-BE49-F238E27FC236}">
                  <a16:creationId xmlns:a16="http://schemas.microsoft.com/office/drawing/2014/main" id="{855C4FC6-03D4-F78B-75A5-4A0C060B6EA4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19868" cy="1426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2707">
              <a:extLst>
                <a:ext uri="{FF2B5EF4-FFF2-40B4-BE49-F238E27FC236}">
                  <a16:creationId xmlns:a16="http://schemas.microsoft.com/office/drawing/2014/main" id="{15FC5F07-0161-3ED7-1FAB-3442B6E2641D}"/>
                </a:ext>
              </a:extLst>
            </p:cNvPr>
            <p:cNvSpPr txBox="1"/>
            <p:nvPr/>
          </p:nvSpPr>
          <p:spPr>
            <a:xfrm>
              <a:off x="276653" y="14622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D816880-0859-4BCF-D1EC-0519DFEDA515}"/>
              </a:ext>
            </a:extLst>
          </p:cNvPr>
          <p:cNvSpPr txBox="1"/>
          <p:nvPr/>
        </p:nvSpPr>
        <p:spPr>
          <a:xfrm>
            <a:off x="5710443" y="407370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9" name="yt_shape_1270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13" name="yt_table_1271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500871"/>
              </p:ext>
            </p:extLst>
          </p:nvPr>
        </p:nvGraphicFramePr>
        <p:xfrm>
          <a:off x="555668" y="4005064"/>
          <a:ext cx="75050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grpSp>
        <p:nvGrpSpPr>
          <p:cNvPr id="12710" name="yt_shape_12710_skip" title="H_127.51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421" y="2043224"/>
            <a:ext cx="1711157" cy="1619424"/>
            <a:chOff x="0" y="0"/>
            <a:chExt cx="1711157" cy="1619424"/>
          </a:xfrm>
        </p:grpSpPr>
        <p:pic>
          <p:nvPicPr>
            <p:cNvPr id="2" name="yt_image_1271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1157" cy="1223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12" name="yt_shape_12712"/>
            <p:cNvSpPr txBox="1"/>
            <p:nvPr/>
          </p:nvSpPr>
          <p:spPr>
            <a:xfrm>
              <a:off x="322297" y="12594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268FF0-1910-3E28-E7D5-9AA783672A2B}"/>
              </a:ext>
            </a:extLst>
          </p:cNvPr>
          <p:cNvSpPr txBox="1"/>
          <p:nvPr/>
        </p:nvSpPr>
        <p:spPr>
          <a:xfrm>
            <a:off x="92512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5" name="yt_shape_1271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资阳市乐至中学期中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边的延长线上一点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19" name="yt_shape_12719"/>
          <p:cNvSpPr txBox="1"/>
          <p:nvPr/>
        </p:nvSpPr>
        <p:spPr>
          <a:xfrm>
            <a:off x="540000" y="46502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16" name="yt_shape_12716" title="H_165.985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2494933"/>
            <a:ext cx="1588946" cy="2108016"/>
            <a:chOff x="0" y="0"/>
            <a:chExt cx="1588946" cy="2108016"/>
          </a:xfrm>
        </p:grpSpPr>
        <p:pic>
          <p:nvPicPr>
            <p:cNvPr id="2" name="yt_image_12716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8946" cy="1712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18" name="yt_shape_12718"/>
            <p:cNvSpPr txBox="1"/>
            <p:nvPr/>
          </p:nvSpPr>
          <p:spPr>
            <a:xfrm>
              <a:off x="261192" y="17480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720">
                <a:extLst>
                  <a:ext uri="{FF2B5EF4-FFF2-40B4-BE49-F238E27FC236}">
                    <a16:creationId xmlns:a16="http://schemas.microsoft.com/office/drawing/2014/main" id="{F11561E2-D74D-30F5-2F19-F1A554241DA0}"/>
                  </a:ext>
                </a:extLst>
              </p:cNvPr>
              <p:cNvSpPr txBox="1"/>
              <p:nvPr/>
            </p:nvSpPr>
            <p:spPr>
              <a:xfrm>
                <a:off x="539882" y="2494933"/>
                <a:ext cx="5111977" cy="3513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􀱀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的中位线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720">
                <a:extLst>
                  <a:ext uri="{FF2B5EF4-FFF2-40B4-BE49-F238E27FC236}">
                    <a16:creationId xmlns:a16="http://schemas.microsoft.com/office/drawing/2014/main" id="{F11561E2-D74D-30F5-2F19-F1A554241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494933"/>
                <a:ext cx="5111977" cy="3513975"/>
              </a:xfrm>
              <a:prstGeom prst="rect">
                <a:avLst/>
              </a:prstGeom>
              <a:blipFill>
                <a:blip r:embed="rId3"/>
                <a:stretch>
                  <a:fillRect l="-3699" t="-1386" r="-2745" b="-4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2" name="yt_shape_12722"/>
          <p:cNvSpPr txBox="1"/>
          <p:nvPr/>
        </p:nvSpPr>
        <p:spPr>
          <a:xfrm>
            <a:off x="540000" y="900000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三角形的重心</a:t>
            </a:r>
          </a:p>
        </p:txBody>
      </p:sp>
      <p:sp>
        <p:nvSpPr>
          <p:cNvPr id="12723" name="yt_shape_1272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是重心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24" name="yt_table_1272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955855"/>
              </p:ext>
            </p:extLst>
          </p:nvPr>
        </p:nvGraphicFramePr>
        <p:xfrm>
          <a:off x="540000" y="2508671"/>
          <a:ext cx="73526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pic>
        <p:nvPicPr>
          <p:cNvPr id="3" name="yt_shape_1683887588344">
            <a:extLst>
              <a:ext uri="{FF2B5EF4-FFF2-40B4-BE49-F238E27FC236}">
                <a16:creationId xmlns:a16="http://schemas.microsoft.com/office/drawing/2014/main" id="{06ED8263-390F-1858-F33B-38A25BE0841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CE40F2-F608-F265-5702-EA1D0C1848B1}"/>
              </a:ext>
            </a:extLst>
          </p:cNvPr>
          <p:cNvSpPr txBox="1"/>
          <p:nvPr/>
        </p:nvSpPr>
        <p:spPr>
          <a:xfrm>
            <a:off x="1059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26">
                <a:extLst>
                  <a:ext uri="{FF2B5EF4-FFF2-40B4-BE49-F238E27FC236}">
                    <a16:creationId xmlns:a16="http://schemas.microsoft.com/office/drawing/2014/main" id="{44A088D4-6D1C-D5E5-F035-5467FAAF28AA}"/>
                  </a:ext>
                </a:extLst>
              </p:cNvPr>
              <p:cNvSpPr txBox="1"/>
              <p:nvPr/>
            </p:nvSpPr>
            <p:spPr>
              <a:xfrm>
                <a:off x="540119" y="3085521"/>
                <a:ext cx="10380417" cy="16358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𝐺𝐸𝐷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𝐺𝐵𝐶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   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2726">
                <a:extLst>
                  <a:ext uri="{FF2B5EF4-FFF2-40B4-BE49-F238E27FC236}">
                    <a16:creationId xmlns:a16="http://schemas.microsoft.com/office/drawing/2014/main" id="{44A088D4-6D1C-D5E5-F035-5467FAAF2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85521"/>
                <a:ext cx="10380417" cy="1635832"/>
              </a:xfrm>
              <a:prstGeom prst="rect">
                <a:avLst/>
              </a:prstGeom>
              <a:blipFill>
                <a:blip r:embed="rId3"/>
                <a:stretch>
                  <a:fillRect l="-1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yt_shape_12728" title="H_140.9329">
            <a:extLst>
              <a:ext uri="{FF2B5EF4-FFF2-40B4-BE49-F238E27FC236}">
                <a16:creationId xmlns:a16="http://schemas.microsoft.com/office/drawing/2014/main" id="{CD2D6411-2DE2-DFEA-AB58-CEA187DFEB1C}"/>
              </a:ext>
            </a:extLst>
          </p:cNvPr>
          <p:cNvGrpSpPr/>
          <p:nvPr/>
        </p:nvGrpSpPr>
        <p:grpSpPr>
          <a:xfrm>
            <a:off x="5179067" y="4566204"/>
            <a:ext cx="1833865" cy="1789848"/>
            <a:chOff x="0" y="0"/>
            <a:chExt cx="1833865" cy="1789848"/>
          </a:xfrm>
        </p:grpSpPr>
        <p:pic>
          <p:nvPicPr>
            <p:cNvPr id="7" name="yt_image_12728">
              <a:extLst>
                <a:ext uri="{FF2B5EF4-FFF2-40B4-BE49-F238E27FC236}">
                  <a16:creationId xmlns:a16="http://schemas.microsoft.com/office/drawing/2014/main" id="{56E89036-9476-1C36-B4A2-A42A69CCCEA0}"/>
                </a:ex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33865" cy="1393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2730">
              <a:extLst>
                <a:ext uri="{FF2B5EF4-FFF2-40B4-BE49-F238E27FC236}">
                  <a16:creationId xmlns:a16="http://schemas.microsoft.com/office/drawing/2014/main" id="{81436A1D-5B25-6983-D620-97F12D793A1D}"/>
                </a:ext>
              </a:extLst>
            </p:cNvPr>
            <p:cNvSpPr txBox="1"/>
            <p:nvPr/>
          </p:nvSpPr>
          <p:spPr>
            <a:xfrm>
              <a:off x="383651" y="1429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9C29B47-3908-0981-B41C-54B2ED429DE1}"/>
                  </a:ext>
                </a:extLst>
              </p:cNvPr>
              <p:cNvSpPr txBox="1"/>
              <p:nvPr/>
            </p:nvSpPr>
            <p:spPr>
              <a:xfrm>
                <a:off x="8041163" y="2734201"/>
                <a:ext cx="613474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9C29B47-3908-0981-B41C-54B2ED429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1163" y="2734201"/>
                <a:ext cx="613474" cy="10809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E37EA32-DEEB-ACA5-4FCA-D766070F9F7A}"/>
              </a:ext>
            </a:extLst>
          </p:cNvPr>
          <p:cNvCxnSpPr/>
          <p:nvPr/>
        </p:nvCxnSpPr>
        <p:spPr>
          <a:xfrm>
            <a:off x="7878029" y="3640549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0D2189A-1E8F-B5DC-90D0-CEC2BD7D4546}"/>
                  </a:ext>
                </a:extLst>
              </p:cNvPr>
              <p:cNvSpPr txBox="1"/>
              <p:nvPr/>
            </p:nvSpPr>
            <p:spPr>
              <a:xfrm>
                <a:off x="9702582" y="2734201"/>
                <a:ext cx="613474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0D2189A-1E8F-B5DC-90D0-CEC2BD7D45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2582" y="2734201"/>
                <a:ext cx="613474" cy="10809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9CDEA65-7CD0-3663-0480-967826A87B9C}"/>
              </a:ext>
            </a:extLst>
          </p:cNvPr>
          <p:cNvCxnSpPr/>
          <p:nvPr/>
        </p:nvCxnSpPr>
        <p:spPr>
          <a:xfrm>
            <a:off x="9501092" y="3640549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E09D386-1536-4E1E-05C5-93B5787A8FE4}"/>
                  </a:ext>
                </a:extLst>
              </p:cNvPr>
              <p:cNvSpPr txBox="1"/>
              <p:nvPr/>
            </p:nvSpPr>
            <p:spPr>
              <a:xfrm>
                <a:off x="1949764" y="3841675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E09D386-1536-4E1E-05C5-93B5787A8F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9764" y="3841675"/>
                <a:ext cx="613474" cy="6743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1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2" name="yt_shape_12732"/>
          <p:cNvSpPr txBox="1"/>
          <p:nvPr/>
        </p:nvSpPr>
        <p:spPr>
          <a:xfrm>
            <a:off x="540000" y="900000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忽视整体思想的应用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导致求不出中位线的长</a:t>
            </a:r>
          </a:p>
        </p:txBody>
      </p:sp>
      <p:sp>
        <p:nvSpPr>
          <p:cNvPr id="2" name="yt_shape_12733">
            <a:extLst>
              <a:ext uri="{FF2B5EF4-FFF2-40B4-BE49-F238E27FC236}">
                <a16:creationId xmlns:a16="http://schemas.microsoft.com/office/drawing/2014/main" id="{1564B17A-48F0-44E4-602C-FD2ECACBFA43}"/>
              </a:ext>
            </a:extLst>
          </p:cNvPr>
          <p:cNvSpPr txBox="1"/>
          <p:nvPr/>
        </p:nvSpPr>
        <p:spPr>
          <a:xfrm>
            <a:off x="540001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3" name="yt_shape_12734" title="H_98.12409">
            <a:extLst>
              <a:ext uri="{FF2B5EF4-FFF2-40B4-BE49-F238E27FC236}">
                <a16:creationId xmlns:a16="http://schemas.microsoft.com/office/drawing/2014/main" id="{78192A63-E275-0DC2-65B9-C9AFBCEF45F0}"/>
              </a:ext>
            </a:extLst>
          </p:cNvPr>
          <p:cNvGrpSpPr/>
          <p:nvPr/>
        </p:nvGrpSpPr>
        <p:grpSpPr>
          <a:xfrm>
            <a:off x="4978782" y="2805912"/>
            <a:ext cx="2234435" cy="1246176"/>
            <a:chOff x="0" y="0"/>
            <a:chExt cx="2234435" cy="1246176"/>
          </a:xfrm>
        </p:grpSpPr>
        <p:pic>
          <p:nvPicPr>
            <p:cNvPr id="4" name="yt_image_12734">
              <a:extLst>
                <a:ext uri="{FF2B5EF4-FFF2-40B4-BE49-F238E27FC236}">
                  <a16:creationId xmlns:a16="http://schemas.microsoft.com/office/drawing/2014/main" id="{B19B4BDD-25C8-6615-0ED4-34D3A1A66C6B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4435" cy="850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2736">
              <a:extLst>
                <a:ext uri="{FF2B5EF4-FFF2-40B4-BE49-F238E27FC236}">
                  <a16:creationId xmlns:a16="http://schemas.microsoft.com/office/drawing/2014/main" id="{E79ED12F-98A5-F608-07D6-D7993C682BD6}"/>
                </a:ext>
              </a:extLst>
            </p:cNvPr>
            <p:cNvSpPr txBox="1"/>
            <p:nvPr/>
          </p:nvSpPr>
          <p:spPr>
            <a:xfrm>
              <a:off x="583936" y="8861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AE844484-C992-2501-D74F-84F3E2A855A2}"/>
              </a:ext>
            </a:extLst>
          </p:cNvPr>
          <p:cNvSpPr txBox="1"/>
          <p:nvPr/>
        </p:nvSpPr>
        <p:spPr>
          <a:xfrm>
            <a:off x="8135078" y="1913466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" name="yt_shape_1273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a457505-c52f-40be-8d5f-e881e70d6442.png&quot;}"/>
            </a:endParaRPr>
          </a:p>
        </p:txBody>
      </p:sp>
      <p:sp>
        <p:nvSpPr>
          <p:cNvPr id="12739" name="yt_shape_12739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遵义市中考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43" name="yt_table_1274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399275"/>
              </p:ext>
            </p:extLst>
          </p:nvPr>
        </p:nvGraphicFramePr>
        <p:xfrm>
          <a:off x="540000" y="4872859"/>
          <a:ext cx="78098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grpSp>
        <p:nvGrpSpPr>
          <p:cNvPr id="12740" name="yt_shape_12740_skip" title="H_151.69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217" y="2824331"/>
            <a:ext cx="1923449" cy="1926576"/>
            <a:chOff x="0" y="0"/>
            <a:chExt cx="1923449" cy="1926576"/>
          </a:xfrm>
        </p:grpSpPr>
        <p:pic>
          <p:nvPicPr>
            <p:cNvPr id="2" name="yt_image_127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3449" cy="1530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2" name="yt_shape_12742"/>
            <p:cNvSpPr txBox="1"/>
            <p:nvPr/>
          </p:nvSpPr>
          <p:spPr>
            <a:xfrm>
              <a:off x="428443" y="15665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88382">
            <a:extLst>
              <a:ext uri="{FF2B5EF4-FFF2-40B4-BE49-F238E27FC236}">
                <a16:creationId xmlns:a16="http://schemas.microsoft.com/office/drawing/2014/main" id="{8215BF59-ACDA-6D16-DCD4-59C13EAE813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1CF863C-E4D3-63F0-810F-0867E673F38C}"/>
              </a:ext>
            </a:extLst>
          </p:cNvPr>
          <p:cNvSpPr txBox="1"/>
          <p:nvPr/>
        </p:nvSpPr>
        <p:spPr>
          <a:xfrm>
            <a:off x="5037983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745">
            <a:extLst>
              <a:ext uri="{FF2B5EF4-FFF2-40B4-BE49-F238E27FC236}">
                <a16:creationId xmlns:a16="http://schemas.microsoft.com/office/drawing/2014/main" id="{6CE3D073-346A-FA4A-4A24-5BCB2D52915F}"/>
              </a:ext>
            </a:extLst>
          </p:cNvPr>
          <p:cNvSpPr txBox="1"/>
          <p:nvPr/>
        </p:nvSpPr>
        <p:spPr>
          <a:xfrm>
            <a:off x="540000" y="5499554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顺次连结菱形各边的中点所得到的四边形是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3D5550-6A44-98F1-8D74-FE0018EBD3E2}"/>
              </a:ext>
            </a:extLst>
          </p:cNvPr>
          <p:cNvSpPr txBox="1"/>
          <p:nvPr/>
        </p:nvSpPr>
        <p:spPr>
          <a:xfrm>
            <a:off x="7003189" y="54527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6" name="yt_shape_12746"/>
          <p:cNvSpPr txBox="1"/>
          <p:nvPr/>
        </p:nvSpPr>
        <p:spPr>
          <a:xfrm>
            <a:off x="551384" y="980728"/>
            <a:ext cx="96947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的重心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2747" name="yt_shape_12747" title="H_160.37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8475" y="1595227"/>
            <a:ext cx="1895049" cy="2036736"/>
            <a:chOff x="0" y="0"/>
            <a:chExt cx="1895049" cy="2036736"/>
          </a:xfrm>
        </p:grpSpPr>
        <p:pic>
          <p:nvPicPr>
            <p:cNvPr id="2" name="yt_image_1274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5049" cy="1640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9" name="yt_shape_12749"/>
            <p:cNvSpPr txBox="1"/>
            <p:nvPr/>
          </p:nvSpPr>
          <p:spPr>
            <a:xfrm>
              <a:off x="338060" y="16767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DD7A716-144F-709F-4609-40B531021E49}"/>
              </a:ext>
            </a:extLst>
          </p:cNvPr>
          <p:cNvSpPr txBox="1"/>
          <p:nvPr/>
        </p:nvSpPr>
        <p:spPr>
          <a:xfrm>
            <a:off x="9376582" y="93392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751">
            <a:extLst>
              <a:ext uri="{FF2B5EF4-FFF2-40B4-BE49-F238E27FC236}">
                <a16:creationId xmlns:a16="http://schemas.microsoft.com/office/drawing/2014/main" id="{B49120AE-7A44-75DA-6A55-3742B1B19B01}"/>
              </a:ext>
            </a:extLst>
          </p:cNvPr>
          <p:cNvSpPr txBox="1"/>
          <p:nvPr/>
        </p:nvSpPr>
        <p:spPr>
          <a:xfrm>
            <a:off x="551384" y="38697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7" name="yt_shape_12752" title="H_144.3515">
            <a:extLst>
              <a:ext uri="{FF2B5EF4-FFF2-40B4-BE49-F238E27FC236}">
                <a16:creationId xmlns:a16="http://schemas.microsoft.com/office/drawing/2014/main" id="{5CE7FEAA-3FDE-2034-7DD3-DFE7C2432AA1}"/>
              </a:ext>
            </a:extLst>
          </p:cNvPr>
          <p:cNvGrpSpPr/>
          <p:nvPr/>
        </p:nvGrpSpPr>
        <p:grpSpPr>
          <a:xfrm>
            <a:off x="5202627" y="4816423"/>
            <a:ext cx="1840897" cy="1833264"/>
            <a:chOff x="0" y="0"/>
            <a:chExt cx="1840897" cy="1833264"/>
          </a:xfrm>
        </p:grpSpPr>
        <p:pic>
          <p:nvPicPr>
            <p:cNvPr id="8" name="yt_image_12752">
              <a:extLst>
                <a:ext uri="{FF2B5EF4-FFF2-40B4-BE49-F238E27FC236}">
                  <a16:creationId xmlns:a16="http://schemas.microsoft.com/office/drawing/2014/main" id="{98C0E8A4-3A2C-C644-FDE8-336A2C32BFD6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0897" cy="143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754">
              <a:extLst>
                <a:ext uri="{FF2B5EF4-FFF2-40B4-BE49-F238E27FC236}">
                  <a16:creationId xmlns:a16="http://schemas.microsoft.com/office/drawing/2014/main" id="{B6A74716-C16C-1EC4-AC72-8FB2661D8AAC}"/>
                </a:ext>
              </a:extLst>
            </p:cNvPr>
            <p:cNvSpPr txBox="1"/>
            <p:nvPr/>
          </p:nvSpPr>
          <p:spPr>
            <a:xfrm>
              <a:off x="310984" y="14732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CDDFA2A-5C3F-78AF-0E62-EAB3377035A0}"/>
              </a:ext>
            </a:extLst>
          </p:cNvPr>
          <p:cNvSpPr txBox="1"/>
          <p:nvPr/>
        </p:nvSpPr>
        <p:spPr>
          <a:xfrm>
            <a:off x="8824322" y="429844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1209</Words>
  <Application>Microsoft Office PowerPoint</Application>
  <PresentationFormat>宽屏</PresentationFormat>
  <Paragraphs>108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2023-05-13T15:36:09Z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