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71" r:id="rId4"/>
    <p:sldId id="368" r:id="rId5"/>
    <p:sldId id="372" r:id="rId6"/>
    <p:sldId id="369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5" name="yt_shape_11125"/>
          <p:cNvSpPr txBox="1"/>
          <p:nvPr/>
        </p:nvSpPr>
        <p:spPr>
          <a:xfrm>
            <a:off x="540000" y="900000"/>
            <a:ext cx="623247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利用根与系数的关系求对称式的值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26" name="yt_shape_11126"/>
              <p:cNvSpPr txBox="1"/>
              <p:nvPr/>
            </p:nvSpPr>
            <p:spPr>
              <a:xfrm>
                <a:off x="540119" y="139687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定义运算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a*b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b*b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a*a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26" name="yt_shape_1112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28" name="yt_table_1112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29864"/>
              </p:ext>
            </p:extLst>
          </p:nvPr>
        </p:nvGraphicFramePr>
        <p:xfrm>
          <a:off x="540000" y="2706545"/>
          <a:ext cx="4438968" cy="848742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30" name="yt_shape_11130"/>
              <p:cNvSpPr txBox="1"/>
              <p:nvPr/>
            </p:nvSpPr>
            <p:spPr>
              <a:xfrm>
                <a:off x="540119" y="3605887"/>
                <a:ext cx="11111999" cy="12192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南通市中考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30" name="yt_shape_1113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05887"/>
                <a:ext cx="11111999" cy="1219245"/>
              </a:xfrm>
              <a:prstGeom prst="rect">
                <a:avLst/>
              </a:prstGeom>
              <a:blipFill>
                <a:blip r:embed="rId3"/>
                <a:stretch>
                  <a:fillRect l="-1701" b="-14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451165">
            <a:extLst>
              <a:ext uri="{FF2B5EF4-FFF2-40B4-BE49-F238E27FC236}">
                <a16:creationId xmlns:a16="http://schemas.microsoft.com/office/drawing/2014/main" id="{5E1C3E63-ACEE-94D2-814A-05FF6EEA502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BD0C16-95A7-8A2F-AD3A-A41BBD087CE7}"/>
              </a:ext>
            </a:extLst>
          </p:cNvPr>
          <p:cNvSpPr txBox="1"/>
          <p:nvPr/>
        </p:nvSpPr>
        <p:spPr>
          <a:xfrm>
            <a:off x="3193308" y="20215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E2C9E1-1BB4-EFC9-8984-DA5A65360559}"/>
              </a:ext>
            </a:extLst>
          </p:cNvPr>
          <p:cNvSpPr txBox="1"/>
          <p:nvPr/>
        </p:nvSpPr>
        <p:spPr>
          <a:xfrm>
            <a:off x="1669308" y="434216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2" name="yt_shape_11132"/>
          <p:cNvSpPr txBox="1"/>
          <p:nvPr/>
        </p:nvSpPr>
        <p:spPr>
          <a:xfrm>
            <a:off x="540000" y="900000"/>
            <a:ext cx="8079135" cy="4409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求一元二次方程中待定系数的值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133" name="yt_shape_11133"/>
          <p:cNvSpPr txBox="1"/>
          <p:nvPr/>
        </p:nvSpPr>
        <p:spPr>
          <a:xfrm>
            <a:off x="540000" y="1391743"/>
            <a:ext cx="74203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34" name="yt_shape_11134"/>
          <p:cNvSpPr txBox="1"/>
          <p:nvPr/>
        </p:nvSpPr>
        <p:spPr>
          <a:xfrm>
            <a:off x="540000" y="1871046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方程总有实数根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35" name="yt_shape_11135"/>
          <p:cNvSpPr txBox="1"/>
          <p:nvPr/>
        </p:nvSpPr>
        <p:spPr>
          <a:xfrm>
            <a:off x="540000" y="2350349"/>
            <a:ext cx="644086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方程总有实数根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3887451195">
            <a:extLst>
              <a:ext uri="{FF2B5EF4-FFF2-40B4-BE49-F238E27FC236}">
                <a16:creationId xmlns:a16="http://schemas.microsoft.com/office/drawing/2014/main" id="{A52EAF47-2682-6971-2A70-13860DC9E97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616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3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6" name="yt_shape_11136"/>
          <p:cNvSpPr txBox="1"/>
          <p:nvPr/>
        </p:nvSpPr>
        <p:spPr>
          <a:xfrm>
            <a:off x="540000" y="900000"/>
            <a:ext cx="97109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设该方程的两个实数根分别为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37" name="yt_shape_11137"/>
              <p:cNvSpPr txBox="1"/>
              <p:nvPr/>
            </p:nvSpPr>
            <p:spPr>
              <a:xfrm>
                <a:off x="540000" y="1379303"/>
                <a:ext cx="11047896" cy="4680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设该方程的两个实数根分别为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37" name="yt_shape_11137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11047896" cy="4680577"/>
              </a:xfrm>
              <a:prstGeom prst="rect">
                <a:avLst/>
              </a:prstGeom>
              <a:blipFill>
                <a:blip r:embed="rId2"/>
                <a:stretch>
                  <a:fillRect l="-1711" t="-1042" r="-662" b="-1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1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1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1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3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9" name="yt_shape_11139"/>
          <p:cNvSpPr txBox="1"/>
          <p:nvPr/>
        </p:nvSpPr>
        <p:spPr>
          <a:xfrm>
            <a:off x="540000" y="900000"/>
            <a:ext cx="90281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40" name="yt_shape_11140"/>
          <p:cNvSpPr txBox="1"/>
          <p:nvPr/>
        </p:nvSpPr>
        <p:spPr>
          <a:xfrm>
            <a:off x="540000" y="1379303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141" name="yt_shape_11141"/>
          <p:cNvSpPr txBox="1"/>
          <p:nvPr/>
        </p:nvSpPr>
        <p:spPr>
          <a:xfrm>
            <a:off x="540000" y="1858606"/>
            <a:ext cx="948496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4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2" name="yt_shape_11142"/>
          <p:cNvSpPr txBox="1"/>
          <p:nvPr/>
        </p:nvSpPr>
        <p:spPr>
          <a:xfrm>
            <a:off x="540000" y="900000"/>
            <a:ext cx="8103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43" name="yt_shape_11143"/>
              <p:cNvSpPr txBox="1"/>
              <p:nvPr/>
            </p:nvSpPr>
            <p:spPr>
              <a:xfrm>
                <a:off x="540000" y="1379303"/>
                <a:ext cx="7021153" cy="40407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𝑚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43" name="yt_shape_11143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021153" cy="4040722"/>
              </a:xfrm>
              <a:prstGeom prst="rect">
                <a:avLst/>
              </a:prstGeom>
              <a:blipFill>
                <a:blip r:embed="rId2"/>
                <a:stretch>
                  <a:fillRect l="-2693" r="-1738" b="-1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4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5" name="yt_shape_11145"/>
          <p:cNvSpPr txBox="1"/>
          <p:nvPr/>
        </p:nvSpPr>
        <p:spPr>
          <a:xfrm>
            <a:off x="540000" y="900000"/>
            <a:ext cx="53091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根与系数的关系与几何综合</a:t>
            </a:r>
          </a:p>
        </p:txBody>
      </p:sp>
      <p:sp>
        <p:nvSpPr>
          <p:cNvPr id="11146" name="yt_shape_11146"/>
          <p:cNvSpPr txBox="1"/>
          <p:nvPr/>
        </p:nvSpPr>
        <p:spPr>
          <a:xfrm>
            <a:off x="540000" y="1396872"/>
            <a:ext cx="103089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47" name="yt_shape_11147"/>
          <p:cNvSpPr txBox="1"/>
          <p:nvPr/>
        </p:nvSpPr>
        <p:spPr>
          <a:xfrm>
            <a:off x="540000" y="1876175"/>
            <a:ext cx="4600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148" name="yt_shape_11148"/>
          <p:cNvSpPr txBox="1"/>
          <p:nvPr/>
        </p:nvSpPr>
        <p:spPr>
          <a:xfrm>
            <a:off x="540000" y="2355478"/>
            <a:ext cx="60866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149" name="yt_shape_11149"/>
          <p:cNvSpPr txBox="1"/>
          <p:nvPr/>
        </p:nvSpPr>
        <p:spPr>
          <a:xfrm>
            <a:off x="540119" y="28347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另外两边的边长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则这个三角形的周长为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150" name="yt_shape_11150"/>
          <p:cNvSpPr txBox="1"/>
          <p:nvPr/>
        </p:nvSpPr>
        <p:spPr>
          <a:xfrm>
            <a:off x="540000" y="3794216"/>
            <a:ext cx="115223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151" name="yt_shape_11151"/>
          <p:cNvSpPr txBox="1"/>
          <p:nvPr/>
        </p:nvSpPr>
        <p:spPr>
          <a:xfrm>
            <a:off x="540000" y="4271461"/>
            <a:ext cx="480259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152" name="yt_shape_11152"/>
          <p:cNvSpPr txBox="1"/>
          <p:nvPr/>
        </p:nvSpPr>
        <p:spPr>
          <a:xfrm>
            <a:off x="540000" y="5230896"/>
            <a:ext cx="36259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3" name="yt_shape_1683887451242">
            <a:extLst>
              <a:ext uri="{FF2B5EF4-FFF2-40B4-BE49-F238E27FC236}">
                <a16:creationId xmlns:a16="http://schemas.microsoft.com/office/drawing/2014/main" id="{EA682350-DD86-7833-8B87-EE7CF07F7D0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1CCDEF-7278-DB76-892C-203948461266}"/>
              </a:ext>
            </a:extLst>
          </p:cNvPr>
          <p:cNvSpPr txBox="1"/>
          <p:nvPr/>
        </p:nvSpPr>
        <p:spPr>
          <a:xfrm>
            <a:off x="3566252" y="1829369"/>
            <a:ext cx="1162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826775-F3D8-A348-06B1-DD09722B3355}"/>
              </a:ext>
            </a:extLst>
          </p:cNvPr>
          <p:cNvSpPr txBox="1"/>
          <p:nvPr/>
        </p:nvSpPr>
        <p:spPr>
          <a:xfrm>
            <a:off x="2278908" y="326346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153">
            <a:extLst>
              <a:ext uri="{FF2B5EF4-FFF2-40B4-BE49-F238E27FC236}">
                <a16:creationId xmlns:a16="http://schemas.microsoft.com/office/drawing/2014/main" id="{D2655CD2-8546-31E6-481D-C60EDCAB6CE6}"/>
              </a:ext>
            </a:extLst>
          </p:cNvPr>
          <p:cNvSpPr txBox="1"/>
          <p:nvPr/>
        </p:nvSpPr>
        <p:spPr>
          <a:xfrm>
            <a:off x="540000" y="5693137"/>
            <a:ext cx="788356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50" grpId="0" build="allAtOnce"/>
      <p:bldP spid="11151" grpId="0" build="allAtOnce"/>
      <p:bldP spid="11152" grpId="0" build="allAtOnce"/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770</Words>
  <Application>Microsoft Office PowerPoint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2023-05-13T13:14:22Z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