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9" r:id="rId5"/>
    <p:sldId id="371" r:id="rId6"/>
    <p:sldId id="372" r:id="rId7"/>
    <p:sldId id="373" r:id="rId8"/>
    <p:sldId id="375" r:id="rId9"/>
    <p:sldId id="377" r:id="rId10"/>
    <p:sldId id="378" r:id="rId11"/>
    <p:sldId id="379" r:id="rId12"/>
    <p:sldId id="384" r:id="rId13"/>
    <p:sldId id="385" r:id="rId14"/>
    <p:sldId id="381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5583" autoAdjust="0"/>
  </p:normalViewPr>
  <p:slideViewPr>
    <p:cSldViewPr>
      <p:cViewPr varScale="1">
        <p:scale>
          <a:sx n="88" d="100"/>
          <a:sy n="88" d="100"/>
        </p:scale>
        <p:origin x="754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1" name="yt_shape_1205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ac72048-4cc6-48d6-986a-47bc116e148e.png&quot;}"/>
            </a:endParaRPr>
          </a:p>
        </p:txBody>
      </p:sp>
      <p:sp>
        <p:nvSpPr>
          <p:cNvPr id="12052" name="yt_shape_12052"/>
          <p:cNvSpPr txBox="1"/>
          <p:nvPr/>
        </p:nvSpPr>
        <p:spPr>
          <a:xfrm>
            <a:off x="540000" y="1704341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相似三角形的判定定理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537001">
            <a:extLst>
              <a:ext uri="{FF2B5EF4-FFF2-40B4-BE49-F238E27FC236}">
                <a16:creationId xmlns:a16="http://schemas.microsoft.com/office/drawing/2014/main" id="{38442F3B-4356-7865-695F-F0155BD3A46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86C3C0-A870-DC49-A30F-1F0EA64FBA0F}"/>
              </a:ext>
            </a:extLst>
          </p:cNvPr>
          <p:cNvSpPr txBox="1"/>
          <p:nvPr/>
        </p:nvSpPr>
        <p:spPr>
          <a:xfrm>
            <a:off x="5479189" y="161501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8" name="yt_shape_12108"/>
          <p:cNvSpPr txBox="1"/>
          <p:nvPr/>
        </p:nvSpPr>
        <p:spPr>
          <a:xfrm>
            <a:off x="540000" y="900000"/>
            <a:ext cx="79669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都是相同的正方形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09" name="yt_shape_12109"/>
          <p:cNvSpPr txBox="1"/>
          <p:nvPr/>
        </p:nvSpPr>
        <p:spPr>
          <a:xfrm>
            <a:off x="540000" y="1379303"/>
            <a:ext cx="61715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说说你的理由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110"/>
              <p:cNvSpPr txBox="1"/>
              <p:nvPr/>
            </p:nvSpPr>
            <p:spPr>
              <a:xfrm>
                <a:off x="540119" y="2010970"/>
                <a:ext cx="8652225" cy="22566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设每个小正方形的边长为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的三边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的三边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21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0970"/>
                <a:ext cx="8652225" cy="2256643"/>
              </a:xfrm>
              <a:prstGeom prst="rect">
                <a:avLst/>
              </a:prstGeom>
              <a:blipFill>
                <a:blip r:embed="rId2"/>
                <a:stretch>
                  <a:fillRect l="-2185" t="-2432" r="-1550" b="-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112" name="yt_shape_121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1964540"/>
            <a:ext cx="2165929" cy="1479283"/>
            <a:chOff x="0" y="0"/>
            <a:chExt cx="2165929" cy="1479283"/>
          </a:xfrm>
        </p:grpSpPr>
        <p:pic>
          <p:nvPicPr>
            <p:cNvPr id="3" name="yt_image_12112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65929" cy="1014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14" name="yt_shape_12114"/>
            <p:cNvSpPr txBox="1"/>
            <p:nvPr/>
          </p:nvSpPr>
          <p:spPr>
            <a:xfrm>
              <a:off x="485411" y="105076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116" name="yt_shape_12116"/>
          <p:cNvSpPr txBox="1"/>
          <p:nvPr/>
        </p:nvSpPr>
        <p:spPr>
          <a:xfrm>
            <a:off x="540000" y="4317903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117"/>
          <p:cNvSpPr txBox="1"/>
          <p:nvPr/>
        </p:nvSpPr>
        <p:spPr>
          <a:xfrm>
            <a:off x="540000" y="4949570"/>
            <a:ext cx="632545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2" name="yt_shape_1212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ad0f73d-879c-4573-91f4-188954e02db8.png&quot;}"/>
            </a:endParaRPr>
          </a:p>
        </p:txBody>
      </p:sp>
      <p:sp>
        <p:nvSpPr>
          <p:cNvPr id="12123" name="yt_shape_12123"/>
          <p:cNvSpPr txBox="1"/>
          <p:nvPr/>
        </p:nvSpPr>
        <p:spPr>
          <a:xfrm>
            <a:off x="540119" y="1661816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海南省国兴中学期中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的小正方形组成的网格中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请按要求完成下列各题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2124" name="yt_shape_12124"/>
          <p:cNvSpPr txBox="1"/>
          <p:nvPr/>
        </p:nvSpPr>
        <p:spPr>
          <a:xfrm>
            <a:off x="540000" y="3084903"/>
            <a:ext cx="46839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125"/>
              <p:cNvSpPr txBox="1"/>
              <p:nvPr/>
            </p:nvSpPr>
            <p:spPr>
              <a:xfrm>
                <a:off x="540119" y="3716570"/>
                <a:ext cx="7068049" cy="14388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根据勾股定理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16570"/>
                <a:ext cx="7068049" cy="1438855"/>
              </a:xfrm>
              <a:prstGeom prst="rect">
                <a:avLst/>
              </a:prstGeom>
              <a:blipFill>
                <a:blip r:embed="rId2"/>
                <a:stretch>
                  <a:fillRect l="-2675" t="-1271" r="-1467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127" name="yt_shape_1212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040216" y="2924944"/>
            <a:ext cx="3247948" cy="1917671"/>
            <a:chOff x="0" y="0"/>
            <a:chExt cx="3247948" cy="1917671"/>
          </a:xfrm>
        </p:grpSpPr>
        <p:pic>
          <p:nvPicPr>
            <p:cNvPr id="3" name="yt_image_12127" descr="{&quot;rangeId&quot;:0,&quot;⚘_5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247948" cy="1453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29" name="yt_shape_12129"/>
            <p:cNvSpPr txBox="1"/>
            <p:nvPr/>
          </p:nvSpPr>
          <p:spPr>
            <a:xfrm>
              <a:off x="1032127" y="1489156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887537135">
            <a:extLst>
              <a:ext uri="{FF2B5EF4-FFF2-40B4-BE49-F238E27FC236}">
                <a16:creationId xmlns:a16="http://schemas.microsoft.com/office/drawing/2014/main" id="{F084F112-A0BD-201C-63CF-6931B750AF5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1" name="yt_shape_12131"/>
          <p:cNvSpPr txBox="1"/>
          <p:nvPr/>
        </p:nvSpPr>
        <p:spPr>
          <a:xfrm>
            <a:off x="540000" y="900000"/>
            <a:ext cx="67694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132"/>
              <p:cNvSpPr txBox="1"/>
              <p:nvPr/>
            </p:nvSpPr>
            <p:spPr>
              <a:xfrm>
                <a:off x="540119" y="1531667"/>
                <a:ext cx="6636001" cy="27292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根据勾股定理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1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6636001" cy="2729273"/>
              </a:xfrm>
              <a:prstGeom prst="rect">
                <a:avLst/>
              </a:prstGeom>
              <a:blipFill>
                <a:blip r:embed="rId2"/>
                <a:stretch>
                  <a:fillRect l="-2849" t="-1786" r="-184" b="-6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134" name="yt_shape_1213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040216" y="1628800"/>
            <a:ext cx="3247948" cy="1917671"/>
            <a:chOff x="0" y="0"/>
            <a:chExt cx="3247948" cy="1917671"/>
          </a:xfrm>
        </p:grpSpPr>
        <p:pic>
          <p:nvPicPr>
            <p:cNvPr id="5" name="yt_image_12134" descr="{&quot;rangeId&quot;:0,&quot;⚘_5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247948" cy="1453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36" name="yt_shape_12136"/>
            <p:cNvSpPr txBox="1"/>
            <p:nvPr/>
          </p:nvSpPr>
          <p:spPr>
            <a:xfrm>
              <a:off x="1032127" y="1489156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8" name="yt_shape_1213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画一个三角形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使它的三个顶点为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2139"/>
          <p:cNvSpPr txBox="1"/>
          <p:nvPr/>
        </p:nvSpPr>
        <p:spPr>
          <a:xfrm>
            <a:off x="540000" y="2011799"/>
            <a:ext cx="48202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140" name="yt_shape_1214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404051" y="2011799"/>
            <a:ext cx="3247948" cy="1917671"/>
            <a:chOff x="0" y="0"/>
            <a:chExt cx="3247948" cy="1917671"/>
          </a:xfrm>
        </p:grpSpPr>
        <p:pic>
          <p:nvPicPr>
            <p:cNvPr id="7" name="yt_image_12140" descr="{&quot;rangeId&quot;:0,&quot;⚘_5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47948" cy="1453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42" name="yt_shape_12142"/>
            <p:cNvSpPr txBox="1"/>
            <p:nvPr/>
          </p:nvSpPr>
          <p:spPr>
            <a:xfrm>
              <a:off x="1032127" y="1489156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2144" name="yt_image_1214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9536" y="2852936"/>
            <a:ext cx="3234816" cy="141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6" name="yt_shape_12146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158ccb70-d066-4e1b-96de-87bb3a2356f1.png&quot;}"/>
            </a:endParaRPr>
          </a:p>
        </p:txBody>
      </p:sp>
      <p:graphicFrame>
        <p:nvGraphicFramePr>
          <p:cNvPr id="12147" name="yt_table_12147" title="H_151.65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287460"/>
              </p:ext>
            </p:extLst>
          </p:nvPr>
        </p:nvGraphicFramePr>
        <p:xfrm>
          <a:off x="540000" y="1522498"/>
          <a:ext cx="11111999" cy="19259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在网格中判定三角形相似的方法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找特殊角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即利用网格的直观性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从中发现一些特殊的角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如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再检验夹等角的两组边是否成比例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；（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利用勾股定理计算三边的长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再检验三组对应边是否成比例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537163">
            <a:extLst>
              <a:ext uri="{FF2B5EF4-FFF2-40B4-BE49-F238E27FC236}">
                <a16:creationId xmlns:a16="http://schemas.microsoft.com/office/drawing/2014/main" id="{D0CAC724-248A-9D13-D046-38A227FB1F2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3" name="yt_shape_1205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ba0e34e-f24f-4d8a-a4ab-8511de72f27a.png&quot;}"/>
            </a:endParaRPr>
          </a:p>
        </p:txBody>
      </p:sp>
      <p:sp>
        <p:nvSpPr>
          <p:cNvPr id="12054" name="yt_shape_12054"/>
          <p:cNvSpPr txBox="1"/>
          <p:nvPr/>
        </p:nvSpPr>
        <p:spPr>
          <a:xfrm>
            <a:off x="540000" y="1670985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三边成比例的两个三角形相似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55" name="yt_shape_12055"/>
              <p:cNvSpPr txBox="1"/>
              <p:nvPr/>
            </p:nvSpPr>
            <p:spPr>
              <a:xfrm>
                <a:off x="540119" y="2167857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若甲三角形的三边长分别为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乙三角形的三边长分别为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乙两个三角形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055" name="yt_shape_1205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7857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911" r="-1427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057" name="yt_table_1205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945683"/>
              </p:ext>
            </p:extLst>
          </p:nvPr>
        </p:nvGraphicFramePr>
        <p:xfrm>
          <a:off x="540000" y="3329733"/>
          <a:ext cx="6791643" cy="848742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一定不相似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无法判断是否相似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pic>
        <p:nvPicPr>
          <p:cNvPr id="3" name="yt_shape_1683887537024">
            <a:extLst>
              <a:ext uri="{FF2B5EF4-FFF2-40B4-BE49-F238E27FC236}">
                <a16:creationId xmlns:a16="http://schemas.microsoft.com/office/drawing/2014/main" id="{674FE204-96A1-E40A-9CC8-99939C3AE39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537040">
            <a:extLst>
              <a:ext uri="{FF2B5EF4-FFF2-40B4-BE49-F238E27FC236}">
                <a16:creationId xmlns:a16="http://schemas.microsoft.com/office/drawing/2014/main" id="{D5C702D1-AFE7-1441-E482-8F095AA3DB2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A0BE1D-942F-56E1-1BD2-AF56538DE93F}"/>
              </a:ext>
            </a:extLst>
          </p:cNvPr>
          <p:cNvSpPr txBox="1"/>
          <p:nvPr/>
        </p:nvSpPr>
        <p:spPr>
          <a:xfrm>
            <a:off x="3802908" y="2646133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9" name="yt_shape_1205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雅安市中考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则下列图形中的三角形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pSp>
        <p:nvGrpSpPr>
          <p:cNvPr id="12060" name="yt_shape_12060" title="H_96.84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07368" y="2004163"/>
            <a:ext cx="7021676" cy="1755600"/>
            <a:chOff x="-899204" y="-218806"/>
            <a:chExt cx="7021676" cy="1755600"/>
          </a:xfrm>
        </p:grpSpPr>
        <p:pic>
          <p:nvPicPr>
            <p:cNvPr id="2" name="yt_image_12060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899204" y="-218806"/>
              <a:ext cx="7021676" cy="12398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62" name="yt_shape_12062"/>
            <p:cNvSpPr txBox="1"/>
            <p:nvPr/>
          </p:nvSpPr>
          <p:spPr>
            <a:xfrm>
              <a:off x="-756481" y="11767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064" name="yt_shape_12064"/>
              <p:cNvSpPr txBox="1"/>
              <p:nvPr/>
            </p:nvSpPr>
            <p:spPr>
              <a:xfrm>
                <a:off x="563411" y="4035313"/>
                <a:ext cx="11111999" cy="9968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的第三边长为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064" name="yt_shape_120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411" y="4035313"/>
                <a:ext cx="11111999" cy="996876"/>
              </a:xfrm>
              <a:prstGeom prst="rect">
                <a:avLst/>
              </a:prstGeom>
              <a:blipFill>
                <a:blip r:embed="rId3"/>
                <a:stretch>
                  <a:fillRect l="-1646" t="-3681" b="-1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FF2D0F8-141A-CA1D-3844-34C09B78983D}"/>
              </a:ext>
            </a:extLst>
          </p:cNvPr>
          <p:cNvSpPr txBox="1"/>
          <p:nvPr/>
        </p:nvSpPr>
        <p:spPr>
          <a:xfrm>
            <a:off x="4936383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02856E-7B46-9B36-1DFC-D9761072B933}"/>
                  </a:ext>
                </a:extLst>
              </p:cNvPr>
              <p:cNvSpPr txBox="1"/>
              <p:nvPr/>
            </p:nvSpPr>
            <p:spPr>
              <a:xfrm>
                <a:off x="3740475" y="4432639"/>
                <a:ext cx="8533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02856E-7B46-9B36-1DFC-D9761072B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0475" y="4432639"/>
                <a:ext cx="853314" cy="5207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67" name="yt_shape_12067" title="H_98.5833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4312" y="2529669"/>
            <a:ext cx="2084310" cy="1252008"/>
            <a:chOff x="0" y="0"/>
            <a:chExt cx="2084310" cy="1252008"/>
          </a:xfrm>
        </p:grpSpPr>
        <p:pic>
          <p:nvPicPr>
            <p:cNvPr id="2" name="yt_image_1206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4310" cy="856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69" name="yt_shape_12069"/>
            <p:cNvSpPr txBox="1"/>
            <p:nvPr/>
          </p:nvSpPr>
          <p:spPr>
            <a:xfrm>
              <a:off x="508874" y="892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071" name="yt_shape_12071"/>
          <p:cNvSpPr txBox="1"/>
          <p:nvPr/>
        </p:nvSpPr>
        <p:spPr>
          <a:xfrm>
            <a:off x="560159" y="2117633"/>
            <a:ext cx="153888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72" name="yt_shape_12072"/>
              <p:cNvSpPr txBox="1"/>
              <p:nvPr/>
            </p:nvSpPr>
            <p:spPr>
              <a:xfrm>
                <a:off x="560159" y="2580457"/>
                <a:ext cx="3253904" cy="24876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72" name="yt_shape_120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159" y="2580457"/>
                <a:ext cx="3253904" cy="2487669"/>
              </a:xfrm>
              <a:prstGeom prst="rect">
                <a:avLst/>
              </a:prstGeom>
              <a:blipFill>
                <a:blip r:embed="rId3"/>
                <a:stretch>
                  <a:fillRect l="-5805" r="-4494" b="-6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2066">
            <a:extLst>
              <a:ext uri="{FF2B5EF4-FFF2-40B4-BE49-F238E27FC236}">
                <a16:creationId xmlns:a16="http://schemas.microsoft.com/office/drawing/2014/main" id="{C8986999-C8F2-3D04-DFBE-B5CC6AAA0343}"/>
              </a:ext>
            </a:extLst>
          </p:cNvPr>
          <p:cNvSpPr txBox="1"/>
          <p:nvPr/>
        </p:nvSpPr>
        <p:spPr>
          <a:xfrm>
            <a:off x="54048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试判断这两个三角形是否相似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0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0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0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71" grpId="0" build="allAtOnce"/>
      <p:bldP spid="1207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74" name="yt_shape_12074"/>
              <p:cNvSpPr txBox="1"/>
              <p:nvPr/>
            </p:nvSpPr>
            <p:spPr>
              <a:xfrm>
                <a:off x="540119" y="900000"/>
                <a:ext cx="11111999" cy="10940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泉州六中月考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判断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是否相等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74" name="yt_shape_12074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94082"/>
              </a:xfrm>
              <a:prstGeom prst="rect">
                <a:avLst/>
              </a:prstGeom>
              <a:blipFill>
                <a:blip r:embed="rId2"/>
                <a:stretch>
                  <a:fillRect l="-1701" r="-1537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79" name="yt_shape_12079"/>
          <p:cNvSpPr txBox="1"/>
          <p:nvPr/>
        </p:nvSpPr>
        <p:spPr>
          <a:xfrm>
            <a:off x="540000" y="44650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76" name="yt_shape_12076" title="H_174.60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1989518"/>
            <a:ext cx="1892637" cy="2217528"/>
            <a:chOff x="0" y="0"/>
            <a:chExt cx="1892637" cy="2217528"/>
          </a:xfrm>
        </p:grpSpPr>
        <p:pic>
          <p:nvPicPr>
            <p:cNvPr id="2" name="yt_image_1207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2637" cy="1821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8" name="yt_shape_12078"/>
            <p:cNvSpPr txBox="1"/>
            <p:nvPr/>
          </p:nvSpPr>
          <p:spPr>
            <a:xfrm>
              <a:off x="413037" y="18575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080">
                <a:extLst>
                  <a:ext uri="{FF2B5EF4-FFF2-40B4-BE49-F238E27FC236}">
                    <a16:creationId xmlns:a16="http://schemas.microsoft.com/office/drawing/2014/main" id="{D83A2ED5-BF78-3B80-1274-9D16F2645D92}"/>
                  </a:ext>
                </a:extLst>
              </p:cNvPr>
              <p:cNvSpPr txBox="1"/>
              <p:nvPr/>
            </p:nvSpPr>
            <p:spPr>
              <a:xfrm>
                <a:off x="533204" y="2046357"/>
                <a:ext cx="5179303" cy="46733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080">
                <a:extLst>
                  <a:ext uri="{FF2B5EF4-FFF2-40B4-BE49-F238E27FC236}">
                    <a16:creationId xmlns:a16="http://schemas.microsoft.com/office/drawing/2014/main" id="{D83A2ED5-BF78-3B80-1274-9D16F2645D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04" y="2046357"/>
                <a:ext cx="5179303" cy="4673395"/>
              </a:xfrm>
              <a:prstGeom prst="rect">
                <a:avLst/>
              </a:prstGeom>
              <a:blipFill>
                <a:blip r:embed="rId4"/>
                <a:stretch>
                  <a:fillRect l="-3529" t="-1175" r="-2824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2" name="yt_shape_1208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86" name="yt_shape_12086"/>
          <p:cNvSpPr txBox="1"/>
          <p:nvPr/>
        </p:nvSpPr>
        <p:spPr>
          <a:xfrm>
            <a:off x="540000" y="365962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83" name="yt_shape_12083" title="H_125.77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232714"/>
            <a:ext cx="1900382" cy="1597392"/>
            <a:chOff x="0" y="0"/>
            <a:chExt cx="1900382" cy="1597392"/>
          </a:xfrm>
        </p:grpSpPr>
        <p:pic>
          <p:nvPicPr>
            <p:cNvPr id="2" name="yt_image_12083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0382" cy="120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5" name="yt_shape_12085"/>
            <p:cNvSpPr txBox="1"/>
            <p:nvPr/>
          </p:nvSpPr>
          <p:spPr>
            <a:xfrm>
              <a:off x="416910" y="12373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087">
                <a:extLst>
                  <a:ext uri="{FF2B5EF4-FFF2-40B4-BE49-F238E27FC236}">
                    <a16:creationId xmlns:a16="http://schemas.microsoft.com/office/drawing/2014/main" id="{4263420C-F4B5-2063-99F1-9AA624078DF4}"/>
                  </a:ext>
                </a:extLst>
              </p:cNvPr>
              <p:cNvSpPr txBox="1"/>
              <p:nvPr/>
            </p:nvSpPr>
            <p:spPr>
              <a:xfrm>
                <a:off x="633609" y="1916832"/>
                <a:ext cx="2763577" cy="16240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OA'B'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2087">
                <a:extLst>
                  <a:ext uri="{FF2B5EF4-FFF2-40B4-BE49-F238E27FC236}">
                    <a16:creationId xmlns:a16="http://schemas.microsoft.com/office/drawing/2014/main" id="{4263420C-F4B5-2063-99F1-9AA624078D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09" y="1916832"/>
                <a:ext cx="2763577" cy="1624099"/>
              </a:xfrm>
              <a:prstGeom prst="rect">
                <a:avLst/>
              </a:prstGeom>
              <a:blipFill>
                <a:blip r:embed="rId3"/>
                <a:stretch>
                  <a:fillRect l="-6843" t="-2996" r="-6402" b="-3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089">
                <a:extLst>
                  <a:ext uri="{FF2B5EF4-FFF2-40B4-BE49-F238E27FC236}">
                    <a16:creationId xmlns:a16="http://schemas.microsoft.com/office/drawing/2014/main" id="{BEAC7856-CB03-9773-51BB-B56EDA0EE8AD}"/>
                  </a:ext>
                </a:extLst>
              </p:cNvPr>
              <p:cNvSpPr txBox="1"/>
              <p:nvPr/>
            </p:nvSpPr>
            <p:spPr>
              <a:xfrm>
                <a:off x="633609" y="3591719"/>
                <a:ext cx="3058530" cy="25417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089">
                <a:extLst>
                  <a:ext uri="{FF2B5EF4-FFF2-40B4-BE49-F238E27FC236}">
                    <a16:creationId xmlns:a16="http://schemas.microsoft.com/office/drawing/2014/main" id="{BEAC7856-CB03-9773-51BB-B56EDA0EE8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09" y="3591719"/>
                <a:ext cx="3058530" cy="2541786"/>
              </a:xfrm>
              <a:prstGeom prst="rect">
                <a:avLst/>
              </a:prstGeom>
              <a:blipFill>
                <a:blip r:embed="rId4"/>
                <a:stretch>
                  <a:fillRect l="-6175" r="-4980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1" name="yt_shape_12091"/>
          <p:cNvSpPr txBox="1"/>
          <p:nvPr/>
        </p:nvSpPr>
        <p:spPr>
          <a:xfrm>
            <a:off x="540000" y="90000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易因考虑问题不全面而致错</a:t>
            </a:r>
          </a:p>
        </p:txBody>
      </p:sp>
      <p:sp>
        <p:nvSpPr>
          <p:cNvPr id="2" name="yt_shape_12092">
            <a:extLst>
              <a:ext uri="{FF2B5EF4-FFF2-40B4-BE49-F238E27FC236}">
                <a16:creationId xmlns:a16="http://schemas.microsoft.com/office/drawing/2014/main" id="{5E8E4A0C-9DF0-28FB-FEFA-65345677F84E}"/>
              </a:ext>
            </a:extLst>
          </p:cNvPr>
          <p:cNvSpPr txBox="1"/>
          <p:nvPr/>
        </p:nvSpPr>
        <p:spPr>
          <a:xfrm>
            <a:off x="565321" y="14921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如果一个直角三角形的两条边长分别是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另一个与它相似的直角三角形边长分别是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3" name="yt_table_12093" title="H_66.83008">
            <a:extLst>
              <a:ext uri="{FF2B5EF4-FFF2-40B4-BE49-F238E27FC236}">
                <a16:creationId xmlns:a16="http://schemas.microsoft.com/office/drawing/2014/main" id="{1AC5BBC4-C180-825F-740A-E6A7C7CF1B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497452"/>
              </p:ext>
            </p:extLst>
          </p:nvPr>
        </p:nvGraphicFramePr>
        <p:xfrm>
          <a:off x="565202" y="2603958"/>
          <a:ext cx="5554980" cy="848742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可以有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可以有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F03E9404-BC5C-7FEF-D1F8-FCB22025E472}"/>
              </a:ext>
            </a:extLst>
          </p:cNvPr>
          <p:cNvSpPr txBox="1"/>
          <p:nvPr/>
        </p:nvSpPr>
        <p:spPr>
          <a:xfrm>
            <a:off x="4707585" y="19208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5" name="yt_shape_1209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c903fee-866e-4a87-b7cb-879a0d8c93e7.png&quot;}"/>
            </a:endParaRPr>
          </a:p>
        </p:txBody>
      </p:sp>
      <p:sp>
        <p:nvSpPr>
          <p:cNvPr id="12096" name="yt_shape_12096"/>
          <p:cNvSpPr txBox="1"/>
          <p:nvPr/>
        </p:nvSpPr>
        <p:spPr>
          <a:xfrm>
            <a:off x="540119" y="165271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连云港市中考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在如图所示的象棋盘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各个小正方形的边长均相等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马走日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应落在下列哪个位置处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所在位置的格点构成的三角形与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所在位置的格点构成的三角形相似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00" name="yt_table_1210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413015"/>
              </p:ext>
            </p:extLst>
          </p:nvPr>
        </p:nvGraphicFramePr>
        <p:xfrm>
          <a:off x="540000" y="5928069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</a:tbl>
          </a:graphicData>
        </a:graphic>
      </p:graphicFrame>
      <p:grpSp>
        <p:nvGrpSpPr>
          <p:cNvPr id="12097" name="yt_shape_12097_skip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18413" y="3572409"/>
            <a:ext cx="2953375" cy="2041920"/>
            <a:chOff x="0" y="0"/>
            <a:chExt cx="2953375" cy="2041920"/>
          </a:xfrm>
        </p:grpSpPr>
        <p:pic>
          <p:nvPicPr>
            <p:cNvPr id="2" name="yt_image_1209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53375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99" name="yt_shape_12099"/>
            <p:cNvSpPr txBox="1"/>
            <p:nvPr/>
          </p:nvSpPr>
          <p:spPr>
            <a:xfrm>
              <a:off x="943406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37099">
            <a:extLst>
              <a:ext uri="{FF2B5EF4-FFF2-40B4-BE49-F238E27FC236}">
                <a16:creationId xmlns:a16="http://schemas.microsoft.com/office/drawing/2014/main" id="{50DBCCC5-4CD5-1710-0D79-7EB3500BFC6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D2A465D-C092-C710-EE76-27683AAB91E9}"/>
              </a:ext>
            </a:extLst>
          </p:cNvPr>
          <p:cNvSpPr txBox="1"/>
          <p:nvPr/>
        </p:nvSpPr>
        <p:spPr>
          <a:xfrm>
            <a:off x="1059708" y="30323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2" name="yt_shape_1210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丁都是方格纸中的格点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应是甲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丁四点中的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06" name="yt_table_1210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362298"/>
              </p:ext>
            </p:extLst>
          </p:nvPr>
        </p:nvGraphicFramePr>
        <p:xfrm>
          <a:off x="657815" y="5011336"/>
          <a:ext cx="7809866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grpSp>
        <p:nvGrpSpPr>
          <p:cNvPr id="12103" name="yt_shape_12103_skip" title="H_210.018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0845" y="2127007"/>
            <a:ext cx="2310309" cy="2667240"/>
            <a:chOff x="0" y="0"/>
            <a:chExt cx="2310309" cy="2667240"/>
          </a:xfrm>
        </p:grpSpPr>
        <p:pic>
          <p:nvPicPr>
            <p:cNvPr id="2" name="yt_image_1210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10309" cy="2271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05" name="yt_shape_12105"/>
            <p:cNvSpPr txBox="1"/>
            <p:nvPr/>
          </p:nvSpPr>
          <p:spPr>
            <a:xfrm>
              <a:off x="621873" y="23072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03CC725-2293-148A-1E10-3544708BCE4E}"/>
              </a:ext>
            </a:extLst>
          </p:cNvPr>
          <p:cNvSpPr txBox="1"/>
          <p:nvPr/>
        </p:nvSpPr>
        <p:spPr>
          <a:xfrm>
            <a:off x="810185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1176</Words>
  <Application>Microsoft Office PowerPoint</Application>
  <PresentationFormat>宽屏</PresentationFormat>
  <Paragraphs>91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2023-05-13T15:26:34Z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