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8" r:id="rId6"/>
    <p:sldId id="369" r:id="rId7"/>
    <p:sldId id="371" r:id="rId8"/>
    <p:sldId id="372" r:id="rId9"/>
    <p:sldId id="373" r:id="rId10"/>
    <p:sldId id="376" r:id="rId11"/>
    <p:sldId id="374" r:id="rId12"/>
    <p:sldId id="375" r:id="rId13"/>
    <p:sldId id="378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bin"/><Relationship Id="rId4" Type="http://schemas.openxmlformats.org/officeDocument/2006/relationships/image" Target="../media/image4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6" name="yt_shape_12586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87" name="yt_shape_12587"/>
              <p:cNvSpPr txBox="1"/>
              <p:nvPr/>
            </p:nvSpPr>
            <p:spPr>
              <a:xfrm>
                <a:off x="540000" y="1379303"/>
                <a:ext cx="976196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甘肃省中考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587" name="yt_shape_1258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9761968" cy="642740"/>
              </a:xfrm>
              <a:prstGeom prst="rect">
                <a:avLst/>
              </a:prstGeom>
              <a:blipFill>
                <a:blip r:embed="rId2"/>
                <a:stretch>
                  <a:fillRect l="-1936" r="-93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589" name="yt_table_1258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9143561"/>
                  </p:ext>
                </p:extLst>
              </p:nvPr>
            </p:nvGraphicFramePr>
            <p:xfrm>
              <a:off x="540000" y="2225195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589" name="yt_table_1258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9143561"/>
                  </p:ext>
                </p:extLst>
              </p:nvPr>
            </p:nvGraphicFramePr>
            <p:xfrm>
              <a:off x="540000" y="2225195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90" name="yt_shape_12590"/>
              <p:cNvSpPr txBox="1"/>
              <p:nvPr/>
            </p:nvSpPr>
            <p:spPr>
              <a:xfrm>
                <a:off x="540119" y="2911795"/>
                <a:ext cx="11111999" cy="11133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巴中市中考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590" name="yt_shape_1259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11795"/>
                <a:ext cx="11111999" cy="1113318"/>
              </a:xfrm>
              <a:prstGeom prst="rect">
                <a:avLst/>
              </a:prstGeom>
              <a:blipFill>
                <a:blip r:embed="rId4"/>
                <a:stretch>
                  <a:fillRect l="-1701" r="-54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95" name="yt_table_12595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953109"/>
              </p:ext>
            </p:extLst>
          </p:nvPr>
        </p:nvGraphicFramePr>
        <p:xfrm>
          <a:off x="540000" y="4075901"/>
          <a:ext cx="5053013" cy="1697484"/>
        </p:xfrm>
        <a:graphic>
          <a:graphicData uri="http://schemas.openxmlformats.org/drawingml/2006/table">
            <a:tbl>
              <a:tblPr/>
              <a:tblGrid>
                <a:gridCol w="505301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的面积比为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的周长比为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grpSp>
        <p:nvGrpSpPr>
          <p:cNvPr id="12592" name="yt_shape_12592_skip" title="H_154.70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7658" y="3891871"/>
            <a:ext cx="1874916" cy="1964808"/>
            <a:chOff x="0" y="0"/>
            <a:chExt cx="1874916" cy="1964808"/>
          </a:xfrm>
        </p:grpSpPr>
        <p:pic>
          <p:nvPicPr>
            <p:cNvPr id="2" name="yt_image_1259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874916" cy="1568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4" name="yt_shape_12594"/>
            <p:cNvSpPr txBox="1"/>
            <p:nvPr/>
          </p:nvSpPr>
          <p:spPr>
            <a:xfrm>
              <a:off x="404177" y="16048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D0B3147-A9CF-7901-DB2F-8128DAE4CC02}"/>
              </a:ext>
            </a:extLst>
          </p:cNvPr>
          <p:cNvSpPr txBox="1"/>
          <p:nvPr/>
        </p:nvSpPr>
        <p:spPr>
          <a:xfrm>
            <a:off x="9287284" y="1332497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107CE1-EFD4-C814-0A3A-8A3267E4D7EB}"/>
              </a:ext>
            </a:extLst>
          </p:cNvPr>
          <p:cNvSpPr txBox="1"/>
          <p:nvPr/>
        </p:nvSpPr>
        <p:spPr>
          <a:xfrm>
            <a:off x="2888508" y="35431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6" name="yt_shape_12656"/>
          <p:cNvSpPr txBox="1"/>
          <p:nvPr/>
        </p:nvSpPr>
        <p:spPr>
          <a:xfrm>
            <a:off x="540000" y="900000"/>
            <a:ext cx="51440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657"/>
              <p:cNvSpPr txBox="1"/>
              <p:nvPr/>
            </p:nvSpPr>
            <p:spPr>
              <a:xfrm>
                <a:off x="540000" y="1531667"/>
                <a:ext cx="5502340" cy="18029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657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502340" cy="1802994"/>
              </a:xfrm>
              <a:prstGeom prst="rect">
                <a:avLst/>
              </a:prstGeom>
              <a:blipFill>
                <a:blip r:embed="rId2"/>
                <a:stretch>
                  <a:fillRect l="-3437" r="-2772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659" name="yt_shape_126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2211" y="1531667"/>
            <a:ext cx="1719788" cy="2072203"/>
            <a:chOff x="0" y="0"/>
            <a:chExt cx="1719788" cy="2072203"/>
          </a:xfrm>
        </p:grpSpPr>
        <p:pic>
          <p:nvPicPr>
            <p:cNvPr id="5" name="yt_image_12659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9788" cy="1607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1" name="yt_shape_12661"/>
            <p:cNvSpPr txBox="1"/>
            <p:nvPr/>
          </p:nvSpPr>
          <p:spPr>
            <a:xfrm>
              <a:off x="268047" y="1643688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63" name="yt_shape_12663"/>
              <p:cNvSpPr txBox="1"/>
              <p:nvPr/>
            </p:nvSpPr>
            <p:spPr>
              <a:xfrm>
                <a:off x="540119" y="900000"/>
                <a:ext cx="11111999" cy="16130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盐城市中考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A'B'D'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B'A'D'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个选项中选择一个作为条件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写序号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并加以证明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663" name="yt_shape_126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13070"/>
              </a:xfrm>
              <a:prstGeom prst="rect">
                <a:avLst/>
              </a:prstGeom>
              <a:blipFill>
                <a:blip r:embed="rId2"/>
                <a:stretch>
                  <a:fillRect l="-1701" t="-3409" r="-1207" b="-10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68" name="yt_shape_12668"/>
          <p:cNvSpPr txBox="1"/>
          <p:nvPr/>
        </p:nvSpPr>
        <p:spPr>
          <a:xfrm>
            <a:off x="540000" y="43698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5" name="yt_shape_12665" title="H_126.2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816080" y="2927982"/>
            <a:ext cx="4420128" cy="1603224"/>
            <a:chOff x="0" y="0"/>
            <a:chExt cx="4420128" cy="1603224"/>
          </a:xfrm>
        </p:grpSpPr>
        <p:pic>
          <p:nvPicPr>
            <p:cNvPr id="2" name="yt_image_1266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420128" cy="1207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7" name="yt_shape_12667"/>
            <p:cNvSpPr txBox="1"/>
            <p:nvPr/>
          </p:nvSpPr>
          <p:spPr>
            <a:xfrm>
              <a:off x="1600600" y="12432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669">
            <a:extLst>
              <a:ext uri="{FF2B5EF4-FFF2-40B4-BE49-F238E27FC236}">
                <a16:creationId xmlns:a16="http://schemas.microsoft.com/office/drawing/2014/main" id="{2A602BCD-AE10-26D0-051C-B7DAB3BDE037}"/>
              </a:ext>
            </a:extLst>
          </p:cNvPr>
          <p:cNvSpPr txBox="1"/>
          <p:nvPr/>
        </p:nvSpPr>
        <p:spPr>
          <a:xfrm>
            <a:off x="601279" y="2636912"/>
            <a:ext cx="548066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A'C'D'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A'D'C'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A'D'B'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B'A'D'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A'B'D'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670">
            <a:extLst>
              <a:ext uri="{FF2B5EF4-FFF2-40B4-BE49-F238E27FC236}">
                <a16:creationId xmlns:a16="http://schemas.microsoft.com/office/drawing/2014/main" id="{230E6398-9F3A-17A6-D931-D253D250EB49}"/>
              </a:ext>
            </a:extLst>
          </p:cNvPr>
          <p:cNvSpPr txBox="1"/>
          <p:nvPr/>
        </p:nvSpPr>
        <p:spPr>
          <a:xfrm>
            <a:off x="601279" y="5036741"/>
            <a:ext cx="2616101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也可以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1" name="yt_shape_12671"/>
          <p:cNvSpPr txBox="1"/>
          <p:nvPr/>
        </p:nvSpPr>
        <p:spPr>
          <a:xfrm>
            <a:off x="540119" y="900000"/>
            <a:ext cx="1088447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72" name="yt_shape_12672"/>
          <p:cNvSpPr txBox="1"/>
          <p:nvPr/>
        </p:nvSpPr>
        <p:spPr>
          <a:xfrm>
            <a:off x="540000" y="1859435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673"/>
          <p:cNvSpPr txBox="1"/>
          <p:nvPr/>
        </p:nvSpPr>
        <p:spPr>
          <a:xfrm>
            <a:off x="540000" y="2491102"/>
            <a:ext cx="4958089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674" name="yt_shape_1267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2420888"/>
            <a:ext cx="1906891" cy="1868731"/>
            <a:chOff x="0" y="0"/>
            <a:chExt cx="1906891" cy="1868731"/>
          </a:xfrm>
        </p:grpSpPr>
        <p:pic>
          <p:nvPicPr>
            <p:cNvPr id="3" name="yt_image_12674" descr="{&quot;rangeId&quot;:0,&quot;⚘_4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6891" cy="1404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6" name="yt_shape_12676"/>
            <p:cNvSpPr txBox="1"/>
            <p:nvPr/>
          </p:nvSpPr>
          <p:spPr>
            <a:xfrm>
              <a:off x="355892" y="144021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8" name="yt_shape_12678"/>
          <p:cNvSpPr txBox="1"/>
          <p:nvPr/>
        </p:nvSpPr>
        <p:spPr>
          <a:xfrm>
            <a:off x="540000" y="900000"/>
            <a:ext cx="55367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679"/>
              <p:cNvSpPr txBox="1"/>
              <p:nvPr/>
            </p:nvSpPr>
            <p:spPr>
              <a:xfrm>
                <a:off x="540000" y="1531667"/>
                <a:ext cx="4149598" cy="44009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679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149598" cy="4400948"/>
              </a:xfrm>
              <a:prstGeom prst="rect">
                <a:avLst/>
              </a:prstGeom>
              <a:blipFill>
                <a:blip r:embed="rId2"/>
                <a:stretch>
                  <a:fillRect l="-4559" t="-1108" r="-3971" b="-3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681" name="yt_shape_1268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1700808"/>
            <a:ext cx="1906891" cy="1868731"/>
            <a:chOff x="0" y="0"/>
            <a:chExt cx="1906891" cy="1868731"/>
          </a:xfrm>
        </p:grpSpPr>
        <p:pic>
          <p:nvPicPr>
            <p:cNvPr id="5" name="yt_image_12681" descr="{&quot;rangeId&quot;:0,&quot;⚘_4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6891" cy="1404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83" name="yt_shape_12683"/>
            <p:cNvSpPr txBox="1"/>
            <p:nvPr/>
          </p:nvSpPr>
          <p:spPr>
            <a:xfrm>
              <a:off x="355892" y="144021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7" name="yt_shape_1259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的小正方形组成的网格中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四个点均在格点上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01" name="yt_table_1260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340184"/>
              </p:ext>
            </p:extLst>
          </p:nvPr>
        </p:nvGraphicFramePr>
        <p:xfrm>
          <a:off x="545592" y="4869160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</a:tbl>
          </a:graphicData>
        </a:graphic>
      </p:graphicFrame>
      <p:grpSp>
        <p:nvGrpSpPr>
          <p:cNvPr id="12598" name="yt_shape_12598_skip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4188" y="2572688"/>
            <a:ext cx="1563624" cy="1959624"/>
            <a:chOff x="0" y="0"/>
            <a:chExt cx="1563624" cy="1959624"/>
          </a:xfrm>
        </p:grpSpPr>
        <p:pic>
          <p:nvPicPr>
            <p:cNvPr id="2" name="yt_image_1259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3624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0" name="yt_shape_12600"/>
            <p:cNvSpPr txBox="1"/>
            <p:nvPr/>
          </p:nvSpPr>
          <p:spPr>
            <a:xfrm>
              <a:off x="248531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A11296C-9360-8A02-EEA4-FF794E38ED91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3" name="yt_shape_126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是装了液体的高脚杯示意图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用去一部分液体后如图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此时液面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07" name="yt_table_1260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670655"/>
              </p:ext>
            </p:extLst>
          </p:nvPr>
        </p:nvGraphicFramePr>
        <p:xfrm>
          <a:off x="538154" y="4837168"/>
          <a:ext cx="8686166" cy="424371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grpSp>
        <p:nvGrpSpPr>
          <p:cNvPr id="12604" name="yt_shape_12604_skip" title="H_188.84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81237" y="2219396"/>
            <a:ext cx="2425698" cy="2398320"/>
            <a:chOff x="0" y="0"/>
            <a:chExt cx="2450926" cy="2398320"/>
          </a:xfrm>
        </p:grpSpPr>
        <p:pic>
          <p:nvPicPr>
            <p:cNvPr id="2" name="yt_image_1260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50926" cy="2002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6" name="yt_shape_12606"/>
            <p:cNvSpPr txBox="1"/>
            <p:nvPr/>
          </p:nvSpPr>
          <p:spPr>
            <a:xfrm>
              <a:off x="692182" y="20383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1261E2-F4D8-6547-2CB0-268D3A9C5FAF}"/>
              </a:ext>
            </a:extLst>
          </p:cNvPr>
          <p:cNvSpPr txBox="1"/>
          <p:nvPr/>
        </p:nvSpPr>
        <p:spPr>
          <a:xfrm>
            <a:off x="4936383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09" name="yt_shape_12609"/>
              <p:cNvSpPr txBox="1"/>
              <p:nvPr/>
            </p:nvSpPr>
            <p:spPr>
              <a:xfrm>
                <a:off x="540119" y="900000"/>
                <a:ext cx="10380417" cy="1954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贵港市中考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𝐴𝑀𝐷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𝑀𝐵𝑁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609" name="yt_shape_126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0380417" cy="1954061"/>
              </a:xfrm>
              <a:prstGeom prst="rect">
                <a:avLst/>
              </a:prstGeom>
              <a:blipFill>
                <a:blip r:embed="rId2"/>
                <a:stretch>
                  <a:fillRect l="-1821" t="-2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614" name="yt_table_12614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0981646"/>
                  </p:ext>
                </p:extLst>
              </p:nvPr>
            </p:nvGraphicFramePr>
            <p:xfrm>
              <a:off x="554855" y="5322047"/>
              <a:ext cx="7357428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614" name="yt_table_12614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0981646"/>
                  </p:ext>
                </p:extLst>
              </p:nvPr>
            </p:nvGraphicFramePr>
            <p:xfrm>
              <a:off x="554855" y="5322047"/>
              <a:ext cx="7357428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8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176" r="-15382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193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11" name="yt_shape_12611_skip" title="H_150.42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6519" y="3048752"/>
            <a:ext cx="1598961" cy="1910376"/>
            <a:chOff x="0" y="0"/>
            <a:chExt cx="1598961" cy="1910376"/>
          </a:xfrm>
        </p:grpSpPr>
        <p:pic>
          <p:nvPicPr>
            <p:cNvPr id="2" name="yt_image_1261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98961" cy="1514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13" name="yt_shape_12613"/>
            <p:cNvSpPr txBox="1"/>
            <p:nvPr/>
          </p:nvSpPr>
          <p:spPr>
            <a:xfrm>
              <a:off x="266199" y="1550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274B46-6F17-3A94-46D3-2902FCB7E2D6}"/>
              </a:ext>
            </a:extLst>
          </p:cNvPr>
          <p:cNvSpPr txBox="1"/>
          <p:nvPr/>
        </p:nvSpPr>
        <p:spPr>
          <a:xfrm>
            <a:off x="3647728" y="1877030"/>
            <a:ext cx="400748" cy="107779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5" name="yt_shape_1261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为中心逆时针旋转得到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其中所有正确结论的序号是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19" name="yt_table_1261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480948"/>
              </p:ext>
            </p:extLst>
          </p:nvPr>
        </p:nvGraphicFramePr>
        <p:xfrm>
          <a:off x="540119" y="4725144"/>
          <a:ext cx="96386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grpSp>
        <p:nvGrpSpPr>
          <p:cNvPr id="12616" name="yt_shape_12616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2798" y="2667281"/>
            <a:ext cx="2126404" cy="1712736"/>
            <a:chOff x="0" y="0"/>
            <a:chExt cx="2126404" cy="1712736"/>
          </a:xfrm>
        </p:grpSpPr>
        <p:pic>
          <p:nvPicPr>
            <p:cNvPr id="2" name="yt_image_1261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6404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18" name="yt_shape_12618"/>
            <p:cNvSpPr txBox="1"/>
            <p:nvPr/>
          </p:nvSpPr>
          <p:spPr>
            <a:xfrm>
              <a:off x="529921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92E48C-CDAD-6403-9039-2C7012E7A3B1}"/>
              </a:ext>
            </a:extLst>
          </p:cNvPr>
          <p:cNvSpPr txBox="1"/>
          <p:nvPr/>
        </p:nvSpPr>
        <p:spPr>
          <a:xfrm>
            <a:off x="8949582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1" name="yt_shape_12621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22" name="yt_shape_12622"/>
              <p:cNvSpPr txBox="1"/>
              <p:nvPr/>
            </p:nvSpPr>
            <p:spPr>
              <a:xfrm>
                <a:off x="540119" y="1379303"/>
                <a:ext cx="10596441" cy="1178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南充市中考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622" name="yt_shape_126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0596441" cy="1178912"/>
              </a:xfrm>
              <a:prstGeom prst="rect">
                <a:avLst/>
              </a:prstGeom>
              <a:blipFill>
                <a:blip r:embed="rId2"/>
                <a:stretch>
                  <a:fillRect l="-1784" t="-3093" b="-1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27" name="yt_shape_12627"/>
          <p:cNvSpPr txBox="1"/>
          <p:nvPr/>
        </p:nvSpPr>
        <p:spPr>
          <a:xfrm>
            <a:off x="540000" y="44667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4" name="yt_shape_12624" title="H_124.91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6153" y="2041117"/>
            <a:ext cx="1837436" cy="1586376"/>
            <a:chOff x="0" y="0"/>
            <a:chExt cx="1837436" cy="1586376"/>
          </a:xfrm>
        </p:grpSpPr>
        <p:pic>
          <p:nvPicPr>
            <p:cNvPr id="2" name="yt_image_1262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7436" cy="1190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6" name="yt_shape_12626"/>
            <p:cNvSpPr txBox="1"/>
            <p:nvPr/>
          </p:nvSpPr>
          <p:spPr>
            <a:xfrm>
              <a:off x="385437" y="1226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752F70-C598-E32F-F86A-15D94EED1D67}"/>
                  </a:ext>
                </a:extLst>
              </p:cNvPr>
              <p:cNvSpPr txBox="1"/>
              <p:nvPr/>
            </p:nvSpPr>
            <p:spPr>
              <a:xfrm>
                <a:off x="2783632" y="1785672"/>
                <a:ext cx="759586" cy="7408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752F70-C598-E32F-F86A-15D94EED1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3632" y="1785672"/>
                <a:ext cx="759586" cy="7408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628">
                <a:extLst>
                  <a:ext uri="{FF2B5EF4-FFF2-40B4-BE49-F238E27FC236}">
                    <a16:creationId xmlns:a16="http://schemas.microsoft.com/office/drawing/2014/main" id="{90370BFC-F760-A62B-B6AA-C77349FDAD15}"/>
                  </a:ext>
                </a:extLst>
              </p:cNvPr>
              <p:cNvSpPr txBox="1"/>
              <p:nvPr/>
            </p:nvSpPr>
            <p:spPr>
              <a:xfrm>
                <a:off x="539882" y="3740274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营口市中考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延长线上一点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2628">
                <a:extLst>
                  <a:ext uri="{FF2B5EF4-FFF2-40B4-BE49-F238E27FC236}">
                    <a16:creationId xmlns:a16="http://schemas.microsoft.com/office/drawing/2014/main" id="{90370BFC-F760-A62B-B6AA-C77349FDA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3740274"/>
                <a:ext cx="11111999" cy="1119024"/>
              </a:xfrm>
              <a:prstGeom prst="rect">
                <a:avLst/>
              </a:prstGeom>
              <a:blipFill>
                <a:blip r:embed="rId5"/>
                <a:stretch>
                  <a:fillRect l="-1701" t="-4918" r="-1043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yt_shape_12630" title="H_129.6567">
            <a:extLst>
              <a:ext uri="{FF2B5EF4-FFF2-40B4-BE49-F238E27FC236}">
                <a16:creationId xmlns:a16="http://schemas.microsoft.com/office/drawing/2014/main" id="{E0B039E8-77EE-119B-234F-E836CF8DB6DB}"/>
              </a:ext>
            </a:extLst>
          </p:cNvPr>
          <p:cNvGrpSpPr/>
          <p:nvPr/>
        </p:nvGrpSpPr>
        <p:grpSpPr>
          <a:xfrm>
            <a:off x="5087888" y="4969974"/>
            <a:ext cx="2157966" cy="1646640"/>
            <a:chOff x="0" y="0"/>
            <a:chExt cx="2157966" cy="1646640"/>
          </a:xfrm>
        </p:grpSpPr>
        <p:pic>
          <p:nvPicPr>
            <p:cNvPr id="7" name="yt_image_12630">
              <a:extLst>
                <a:ext uri="{FF2B5EF4-FFF2-40B4-BE49-F238E27FC236}">
                  <a16:creationId xmlns:a16="http://schemas.microsoft.com/office/drawing/2014/main" id="{B1EE9933-791D-8B4C-F7DF-B1C4AC157F3F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157966" cy="1250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2632">
              <a:extLst>
                <a:ext uri="{FF2B5EF4-FFF2-40B4-BE49-F238E27FC236}">
                  <a16:creationId xmlns:a16="http://schemas.microsoft.com/office/drawing/2014/main" id="{2C6EA92B-4668-0B69-4B15-619E04D408BC}"/>
                </a:ext>
              </a:extLst>
            </p:cNvPr>
            <p:cNvSpPr txBox="1"/>
            <p:nvPr/>
          </p:nvSpPr>
          <p:spPr>
            <a:xfrm>
              <a:off x="545702" y="12866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CA0A819C-6310-3C96-6891-2C5DAB370AC6}"/>
              </a:ext>
            </a:extLst>
          </p:cNvPr>
          <p:cNvSpPr txBox="1"/>
          <p:nvPr/>
        </p:nvSpPr>
        <p:spPr>
          <a:xfrm>
            <a:off x="10582884" y="4168956"/>
            <a:ext cx="637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34" name="yt_shape_12634"/>
              <p:cNvSpPr txBox="1"/>
              <p:nvPr/>
            </p:nvSpPr>
            <p:spPr>
              <a:xfrm>
                <a:off x="540119" y="900000"/>
                <a:ext cx="11244318" cy="18024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鞍山市中考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轴负半轴上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634" name="yt_shape_126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244318" cy="1802416"/>
              </a:xfrm>
              <a:prstGeom prst="rect">
                <a:avLst/>
              </a:prstGeom>
              <a:blipFill>
                <a:blip r:embed="rId2"/>
                <a:stretch>
                  <a:fillRect l="-1681" r="-1573" b="-9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39" name="yt_shape_12639"/>
          <p:cNvSpPr txBox="1"/>
          <p:nvPr/>
        </p:nvSpPr>
        <p:spPr>
          <a:xfrm>
            <a:off x="540000" y="48825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36" name="yt_shape_12636" title="H_151.69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4098" y="2829173"/>
            <a:ext cx="2183803" cy="1926576"/>
            <a:chOff x="0" y="0"/>
            <a:chExt cx="2183803" cy="1926576"/>
          </a:xfrm>
        </p:grpSpPr>
        <p:pic>
          <p:nvPicPr>
            <p:cNvPr id="2" name="yt_image_1263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83803" cy="1530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8" name="yt_shape_12638"/>
            <p:cNvSpPr txBox="1"/>
            <p:nvPr/>
          </p:nvSpPr>
          <p:spPr>
            <a:xfrm>
              <a:off x="558620" y="15665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C08A1C3-22BC-5784-96E0-4C0928DB9DFD}"/>
              </a:ext>
            </a:extLst>
          </p:cNvPr>
          <p:cNvSpPr txBox="1"/>
          <p:nvPr/>
        </p:nvSpPr>
        <p:spPr>
          <a:xfrm>
            <a:off x="1487488" y="2204864"/>
            <a:ext cx="7896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0" name="yt_shape_1264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如图是钉板示意图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每相邻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个钉点是边长为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个单位长的小正方形顶点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的连线与钉点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的连线交于点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644" name="yt_shape_12644"/>
          <p:cNvSpPr txBox="1"/>
          <p:nvPr/>
        </p:nvSpPr>
        <p:spPr>
          <a:xfrm>
            <a:off x="540000" y="36486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41" name="yt_shape_12641" title="H_124.91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5375" y="2092335"/>
            <a:ext cx="2001250" cy="1586376"/>
            <a:chOff x="0" y="0"/>
            <a:chExt cx="2001250" cy="1586376"/>
          </a:xfrm>
        </p:grpSpPr>
        <p:pic>
          <p:nvPicPr>
            <p:cNvPr id="2" name="yt_image_12641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1250" cy="1190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3" name="yt_shape_12643"/>
            <p:cNvSpPr txBox="1"/>
            <p:nvPr/>
          </p:nvSpPr>
          <p:spPr>
            <a:xfrm>
              <a:off x="391161" y="12263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645" name="yt_shape_12645"/>
          <p:cNvSpPr txBox="1"/>
          <p:nvPr/>
        </p:nvSpPr>
        <p:spPr>
          <a:xfrm>
            <a:off x="540000" y="4022053"/>
            <a:ext cx="78819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46" name="yt_shape_12646"/>
              <p:cNvSpPr txBox="1"/>
              <p:nvPr/>
            </p:nvSpPr>
            <p:spPr>
              <a:xfrm>
                <a:off x="540000" y="4501356"/>
                <a:ext cx="2705934" cy="6564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6" name="yt_shape_12646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01356"/>
                <a:ext cx="2705934" cy="656462"/>
              </a:xfrm>
              <a:prstGeom prst="rect">
                <a:avLst/>
              </a:prstGeom>
              <a:blipFill>
                <a:blip r:embed="rId3"/>
                <a:stretch>
                  <a:fillRect l="-6998" r="-3160" b="-21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9B24849-89E4-C533-C9AE-90FC9EA8C12A}"/>
              </a:ext>
            </a:extLst>
          </p:cNvPr>
          <p:cNvSpPr txBox="1"/>
          <p:nvPr/>
        </p:nvSpPr>
        <p:spPr>
          <a:xfrm>
            <a:off x="4086140" y="392861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6D02AF3-733C-692D-6FCD-12BB48021332}"/>
                  </a:ext>
                </a:extLst>
              </p:cNvPr>
              <p:cNvSpPr txBox="1"/>
              <p:nvPr/>
            </p:nvSpPr>
            <p:spPr>
              <a:xfrm>
                <a:off x="2193064" y="4373600"/>
                <a:ext cx="888174" cy="7437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26D02AF3-733C-692D-6FCD-12BB48021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3064" y="4373600"/>
                <a:ext cx="888174" cy="7437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8" name="yt_shape_12648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</a:p>
        </p:txBody>
      </p:sp>
      <p:sp>
        <p:nvSpPr>
          <p:cNvPr id="12649" name="yt_shape_12649"/>
          <p:cNvSpPr txBox="1"/>
          <p:nvPr/>
        </p:nvSpPr>
        <p:spPr>
          <a:xfrm>
            <a:off x="540119" y="1379303"/>
            <a:ext cx="966013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50" name="yt_shape_12650"/>
          <p:cNvSpPr txBox="1"/>
          <p:nvPr/>
        </p:nvSpPr>
        <p:spPr>
          <a:xfrm>
            <a:off x="540000" y="2338738"/>
            <a:ext cx="3964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651"/>
          <p:cNvSpPr txBox="1"/>
          <p:nvPr/>
        </p:nvSpPr>
        <p:spPr>
          <a:xfrm>
            <a:off x="540000" y="2970405"/>
            <a:ext cx="495808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为菱形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2652" name="yt_shape_126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2211" y="2970405"/>
            <a:ext cx="1719788" cy="2072203"/>
            <a:chOff x="0" y="0"/>
            <a:chExt cx="1719788" cy="2072203"/>
          </a:xfrm>
        </p:grpSpPr>
        <p:pic>
          <p:nvPicPr>
            <p:cNvPr id="3" name="yt_image_12652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9788" cy="1607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4" name="yt_shape_12654"/>
            <p:cNvSpPr txBox="1"/>
            <p:nvPr/>
          </p:nvSpPr>
          <p:spPr>
            <a:xfrm>
              <a:off x="268047" y="1643688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1216</Words>
  <Application>Microsoft Office PowerPoint</Application>
  <PresentationFormat>宽屏</PresentationFormat>
  <Paragraphs>102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2023-05-13T16:08:53Z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