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70" r:id="rId5"/>
    <p:sldId id="371" r:id="rId6"/>
    <p:sldId id="373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4" name="yt_shape_11154"/>
          <p:cNvSpPr txBox="1"/>
          <p:nvPr/>
        </p:nvSpPr>
        <p:spPr>
          <a:xfrm>
            <a:off x="540000" y="900000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55" name="yt_shape_11155"/>
              <p:cNvSpPr txBox="1"/>
              <p:nvPr/>
            </p:nvSpPr>
            <p:spPr>
              <a:xfrm>
                <a:off x="540119" y="1379303"/>
                <a:ext cx="11111999" cy="9086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包头市中考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155" name="yt_shape_11155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11111999" cy="908647"/>
              </a:xfrm>
              <a:prstGeom prst="rect">
                <a:avLst/>
              </a:prstGeom>
              <a:blipFill>
                <a:blip r:embed="rId2"/>
                <a:stretch>
                  <a:fillRect l="-1701" t="-5369" b="-208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57" name="yt_table_1115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734412"/>
              </p:ext>
            </p:extLst>
          </p:nvPr>
        </p:nvGraphicFramePr>
        <p:xfrm>
          <a:off x="540000" y="2491102"/>
          <a:ext cx="4675506" cy="848742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191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3"/>
                  </a:ext>
                </a:extLst>
              </a:tr>
            </a:tbl>
          </a:graphicData>
        </a:graphic>
      </p:graphicFrame>
      <p:sp>
        <p:nvSpPr>
          <p:cNvPr id="11159" name="yt_shape_11159"/>
          <p:cNvSpPr txBox="1"/>
          <p:nvPr/>
        </p:nvSpPr>
        <p:spPr>
          <a:xfrm>
            <a:off x="540119" y="33904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仙桃市中考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有两个实数根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60" name="yt_table_1116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935784"/>
              </p:ext>
            </p:extLst>
          </p:nvPr>
        </p:nvGraphicFramePr>
        <p:xfrm>
          <a:off x="540000" y="4502243"/>
          <a:ext cx="4353243" cy="848742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450C08E-6BBD-E28A-92BF-ED18B3083979}"/>
              </a:ext>
            </a:extLst>
          </p:cNvPr>
          <p:cNvSpPr txBox="1"/>
          <p:nvPr/>
        </p:nvSpPr>
        <p:spPr>
          <a:xfrm>
            <a:off x="1059708" y="180798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782760-8A2A-1F28-356E-7990022DEB9A}"/>
              </a:ext>
            </a:extLst>
          </p:cNvPr>
          <p:cNvSpPr txBox="1"/>
          <p:nvPr/>
        </p:nvSpPr>
        <p:spPr>
          <a:xfrm>
            <a:off x="7728796" y="38191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" name="yt_shape_1116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宜宾市中考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有两个不相等的实数根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63" name="yt_table_1116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861064"/>
              </p:ext>
            </p:extLst>
          </p:nvPr>
        </p:nvGraphicFramePr>
        <p:xfrm>
          <a:off x="540000" y="2011799"/>
          <a:ext cx="6469380" cy="848742"/>
        </p:xfrm>
        <a:graphic>
          <a:graphicData uri="http://schemas.openxmlformats.org/drawingml/2006/table">
            <a:tbl>
              <a:tblPr/>
              <a:tblGrid>
                <a:gridCol w="3700780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  <a:gridCol w="2768600">
                  <a:extLst>
                    <a:ext uri="{9D8B030D-6E8A-4147-A177-3AD203B41FA5}">
                      <a16:colId xmlns:a16="http://schemas.microsoft.com/office/drawing/2014/main" val="101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417F285-1BAE-8CA8-9625-135EFC62C835}"/>
              </a:ext>
            </a:extLst>
          </p:cNvPr>
          <p:cNvSpPr txBox="1"/>
          <p:nvPr/>
        </p:nvSpPr>
        <p:spPr>
          <a:xfrm>
            <a:off x="3345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66" name="yt_shape_11166"/>
              <p:cNvSpPr txBox="1"/>
              <p:nvPr/>
            </p:nvSpPr>
            <p:spPr>
              <a:xfrm>
                <a:off x="540119" y="900000"/>
                <a:ext cx="9660337" cy="25509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填空题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日照市中考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有两个不同的实数根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巴中市中考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1166" name="yt_shape_111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9660337" cy="2550955"/>
              </a:xfrm>
              <a:prstGeom prst="rect">
                <a:avLst/>
              </a:prstGeom>
              <a:blipFill>
                <a:blip r:embed="rId2"/>
                <a:stretch>
                  <a:fillRect l="-1957" t="-2153" r="-1641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A267A5E-4023-CA13-C7A5-31590737CB7C}"/>
                  </a:ext>
                </a:extLst>
              </p:cNvPr>
              <p:cNvSpPr txBox="1"/>
              <p:nvPr/>
            </p:nvSpPr>
            <p:spPr>
              <a:xfrm>
                <a:off x="5519936" y="1700808"/>
                <a:ext cx="918274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A267A5E-4023-CA13-C7A5-31590737CB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9936" y="1700808"/>
                <a:ext cx="918274" cy="769062"/>
              </a:xfrm>
              <a:prstGeom prst="rect">
                <a:avLst/>
              </a:prstGeom>
              <a:blipFill>
                <a:blip r:embed="rId3"/>
                <a:stretch>
                  <a:fillRect l="-10667" b="-63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20E147E6-54A5-D28E-C428-79A5795B1897}"/>
              </a:ext>
            </a:extLst>
          </p:cNvPr>
          <p:cNvCxnSpPr/>
          <p:nvPr/>
        </p:nvCxnSpPr>
        <p:spPr>
          <a:xfrm>
            <a:off x="5370287" y="2420888"/>
            <a:ext cx="10430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533AE694-1AB4-85F1-1DCE-24EC3A3A5AB9}"/>
              </a:ext>
            </a:extLst>
          </p:cNvPr>
          <p:cNvSpPr txBox="1"/>
          <p:nvPr/>
        </p:nvSpPr>
        <p:spPr>
          <a:xfrm>
            <a:off x="4151784" y="2924944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9" name="yt_shape_11169"/>
          <p:cNvSpPr txBox="1"/>
          <p:nvPr/>
        </p:nvSpPr>
        <p:spPr>
          <a:xfrm>
            <a:off x="540000" y="900000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</a:p>
        </p:txBody>
      </p:sp>
      <p:sp>
        <p:nvSpPr>
          <p:cNvPr id="11170" name="yt_shape_11170"/>
          <p:cNvSpPr txBox="1"/>
          <p:nvPr/>
        </p:nvSpPr>
        <p:spPr>
          <a:xfrm>
            <a:off x="540000" y="1379303"/>
            <a:ext cx="93663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有两个实根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71" name="yt_shape_11171"/>
              <p:cNvSpPr txBox="1"/>
              <p:nvPr/>
            </p:nvSpPr>
            <p:spPr>
              <a:xfrm>
                <a:off x="540000" y="1858606"/>
                <a:ext cx="5019003" cy="5863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71" name="yt_shape_11171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5019003" cy="586379"/>
              </a:xfrm>
              <a:prstGeom prst="rect">
                <a:avLst/>
              </a:prstGeom>
              <a:blipFill>
                <a:blip r:embed="rId2"/>
                <a:stretch>
                  <a:fillRect l="-3767" b="-239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73" name="yt_shape_11173"/>
              <p:cNvSpPr txBox="1"/>
              <p:nvPr/>
            </p:nvSpPr>
            <p:spPr>
              <a:xfrm>
                <a:off x="540000" y="2548287"/>
                <a:ext cx="7192097" cy="4285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若方程两实根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73" name="yt_shape_11173" descr="{&quot;rangeId&quot;:1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48287"/>
                <a:ext cx="7192097" cy="428515"/>
              </a:xfrm>
              <a:prstGeom prst="rect">
                <a:avLst/>
              </a:prstGeom>
              <a:blipFill>
                <a:blip r:embed="rId3"/>
                <a:stretch>
                  <a:fillRect l="-2629" t="-11429" r="-1612" b="-45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75" name="yt_shape_11175"/>
              <p:cNvSpPr txBox="1"/>
              <p:nvPr/>
            </p:nvSpPr>
            <p:spPr>
              <a:xfrm>
                <a:off x="540000" y="3027590"/>
                <a:ext cx="10027810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175" name="yt_shape_111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27590"/>
                <a:ext cx="10027810" cy="1119024"/>
              </a:xfrm>
              <a:prstGeom prst="rect">
                <a:avLst/>
              </a:prstGeom>
              <a:blipFill>
                <a:blip r:embed="rId4"/>
                <a:stretch>
                  <a:fillRect l="-1884" t="-4918" r="-912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68D86B9-7647-E38A-95C9-A96CC3F69734}"/>
                  </a:ext>
                </a:extLst>
              </p:cNvPr>
              <p:cNvSpPr txBox="1"/>
              <p:nvPr/>
            </p:nvSpPr>
            <p:spPr>
              <a:xfrm>
                <a:off x="4090127" y="1730850"/>
                <a:ext cx="1053211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mathAnswerShape': 1}">
                <a:extLst>
                  <a:ext uri="{FF2B5EF4-FFF2-40B4-BE49-F238E27FC236}">
                    <a16:creationId xmlns:a16="http://schemas.microsoft.com/office/drawing/2014/main" id="{268D86B9-7647-E38A-95C9-A96CC3F697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0127" y="1730850"/>
                <a:ext cx="1053211" cy="674320"/>
              </a:xfrm>
              <a:prstGeom prst="rect">
                <a:avLst/>
              </a:prstGeom>
              <a:blipFill>
                <a:blip r:embed="rId5"/>
                <a:stretch>
                  <a:fillRect l="-9249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177">
                <a:extLst>
                  <a:ext uri="{FF2B5EF4-FFF2-40B4-BE49-F238E27FC236}">
                    <a16:creationId xmlns:a16="http://schemas.microsoft.com/office/drawing/2014/main" id="{777CAC23-F3EB-6448-D547-494D048CA398}"/>
                  </a:ext>
                </a:extLst>
              </p:cNvPr>
              <p:cNvSpPr txBox="1"/>
              <p:nvPr/>
            </p:nvSpPr>
            <p:spPr>
              <a:xfrm>
                <a:off x="540000" y="4146614"/>
                <a:ext cx="8463855" cy="19949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不合题意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1177">
                <a:extLst>
                  <a:ext uri="{FF2B5EF4-FFF2-40B4-BE49-F238E27FC236}">
                    <a16:creationId xmlns:a16="http://schemas.microsoft.com/office/drawing/2014/main" id="{777CAC23-F3EB-6448-D547-494D048CA3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46614"/>
                <a:ext cx="8463855" cy="1994905"/>
              </a:xfrm>
              <a:prstGeom prst="rect">
                <a:avLst/>
              </a:prstGeom>
              <a:blipFill>
                <a:blip r:embed="rId6"/>
                <a:stretch>
                  <a:fillRect l="-2233" r="-1225" b="-4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75" grpId="0" build="allAtOnce"/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1" name="yt_shape_11181"/>
          <p:cNvSpPr txBox="1"/>
          <p:nvPr/>
        </p:nvSpPr>
        <p:spPr>
          <a:xfrm>
            <a:off x="540000" y="900000"/>
            <a:ext cx="94384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汉中市龙岗中学月考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182" name="yt_shape_11182"/>
          <p:cNvSpPr txBox="1"/>
          <p:nvPr/>
        </p:nvSpPr>
        <p:spPr>
          <a:xfrm>
            <a:off x="540000" y="1379303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方程总有实数根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183" name="yt_shape_11183"/>
          <p:cNvSpPr txBox="1"/>
          <p:nvPr/>
        </p:nvSpPr>
        <p:spPr>
          <a:xfrm>
            <a:off x="540000" y="1858606"/>
            <a:ext cx="11007822" cy="281269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方程有实数根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[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方程总有两个不相等的实数根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综合以上可得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方程总有实数根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1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1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8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4" name="yt_shape_11184"/>
          <p:cNvSpPr txBox="1"/>
          <p:nvPr/>
        </p:nvSpPr>
        <p:spPr>
          <a:xfrm>
            <a:off x="540000" y="900000"/>
            <a:ext cx="99498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设这个方程的两个实数根为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｜＝｜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85" name="yt_shape_11185"/>
              <p:cNvSpPr txBox="1"/>
              <p:nvPr/>
            </p:nvSpPr>
            <p:spPr>
              <a:xfrm>
                <a:off x="540119" y="1379303"/>
                <a:ext cx="11111999" cy="48739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的两个实数根为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异号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｜＝｜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｜－｜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上式化简得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上式化简得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：－（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综合以上可得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185" name="yt_shape_11185" descr="{&quot;rangeId&quot;:1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11111999" cy="4873963"/>
              </a:xfrm>
              <a:prstGeom prst="rect">
                <a:avLst/>
              </a:prstGeom>
              <a:blipFill>
                <a:blip r:embed="rId2"/>
                <a:stretch>
                  <a:fillRect l="-1701" t="-1000" r="-1043" b="-3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1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1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1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1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1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1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8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804</Words>
  <Application>Microsoft Office PowerPoint</Application>
  <PresentationFormat>宽屏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41</cp:revision>
  <dcterms:created xsi:type="dcterms:W3CDTF">2023-05-05T05:33:04Z</dcterms:created>
  <dcterms:modified xsi:type="dcterms:W3CDTF">2023-05-13T13:21:20Z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