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70" r:id="rId6"/>
    <p:sldId id="371" r:id="rId7"/>
    <p:sldId id="373" r:id="rId8"/>
    <p:sldId id="375" r:id="rId9"/>
    <p:sldId id="376" r:id="rId10"/>
    <p:sldId id="386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9" name="yt_shape_12419"/>
          <p:cNvSpPr txBox="1"/>
          <p:nvPr/>
        </p:nvSpPr>
        <p:spPr>
          <a:xfrm>
            <a:off x="540000" y="900000"/>
            <a:ext cx="438581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平行线分线段成比例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20" name="yt_shape_12420"/>
              <p:cNvSpPr txBox="1"/>
              <p:nvPr/>
            </p:nvSpPr>
            <p:spPr>
              <a:xfrm>
                <a:off x="540119" y="1396872"/>
                <a:ext cx="11111999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平行于中线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420" name="yt_shape_12420" descr="{&quot;rangeId&quot;:2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125436"/>
              </a:xfrm>
              <a:prstGeom prst="rect">
                <a:avLst/>
              </a:prstGeom>
              <a:blipFill>
                <a:blip r:embed="rId2"/>
                <a:stretch>
                  <a:fillRect l="-1701" t="-4324" r="-988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25" name="yt_shape_12425"/>
          <p:cNvSpPr txBox="1"/>
          <p:nvPr/>
        </p:nvSpPr>
        <p:spPr>
          <a:xfrm>
            <a:off x="540000" y="454885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22" name="yt_shape_12422" title="H_139.60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585491"/>
            <a:ext cx="1824183" cy="1773000"/>
            <a:chOff x="0" y="0"/>
            <a:chExt cx="1824183" cy="1773000"/>
          </a:xfrm>
        </p:grpSpPr>
        <p:pic>
          <p:nvPicPr>
            <p:cNvPr id="2" name="yt_image_12422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4183" cy="1377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4" name="yt_shape_12424"/>
            <p:cNvSpPr txBox="1"/>
            <p:nvPr/>
          </p:nvSpPr>
          <p:spPr>
            <a:xfrm>
              <a:off x="378810" y="14130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64562">
            <a:extLst>
              <a:ext uri="{FF2B5EF4-FFF2-40B4-BE49-F238E27FC236}">
                <a16:creationId xmlns:a16="http://schemas.microsoft.com/office/drawing/2014/main" id="{01B3AF9F-093F-4031-597D-A99C976C99B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426">
                <a:extLst>
                  <a:ext uri="{FF2B5EF4-FFF2-40B4-BE49-F238E27FC236}">
                    <a16:creationId xmlns:a16="http://schemas.microsoft.com/office/drawing/2014/main" id="{E9149BC2-24A1-C5E6-2368-571AFAE18F1A}"/>
                  </a:ext>
                </a:extLst>
              </p:cNvPr>
              <p:cNvSpPr txBox="1"/>
              <p:nvPr/>
            </p:nvSpPr>
            <p:spPr>
              <a:xfrm>
                <a:off x="603500" y="2599967"/>
                <a:ext cx="4990149" cy="27705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边上的中线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426">
                <a:extLst>
                  <a:ext uri="{FF2B5EF4-FFF2-40B4-BE49-F238E27FC236}">
                    <a16:creationId xmlns:a16="http://schemas.microsoft.com/office/drawing/2014/main" id="{E9149BC2-24A1-C5E6-2368-571AFAE18F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00" y="2599967"/>
                <a:ext cx="4990149" cy="2770502"/>
              </a:xfrm>
              <a:prstGeom prst="rect">
                <a:avLst/>
              </a:prstGeom>
              <a:blipFill>
                <a:blip r:embed="rId5"/>
                <a:stretch>
                  <a:fillRect l="-3663" t="-1982" r="-2808" b="-1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91" name="yt_shape_12491"/>
              <p:cNvSpPr txBox="1"/>
              <p:nvPr/>
            </p:nvSpPr>
            <p:spPr>
              <a:xfrm>
                <a:off x="540000" y="900000"/>
                <a:ext cx="2878480" cy="6429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𝑀𝑁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91" name="yt_shape_12491" descr="{&quot;rangeId&quot;:23,&quot;color&quot;:&quot;B&quot;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878480" cy="642997"/>
              </a:xfrm>
              <a:prstGeom prst="rect">
                <a:avLst/>
              </a:prstGeom>
              <a:blipFill>
                <a:blip r:embed="rId2"/>
                <a:stretch>
                  <a:fillRect l="-6568" r="-529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493"/>
              <p:cNvSpPr txBox="1"/>
              <p:nvPr/>
            </p:nvSpPr>
            <p:spPr>
              <a:xfrm>
                <a:off x="540000" y="1746149"/>
                <a:ext cx="5966057" cy="48902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𝐴𝑁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𝐴𝑁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𝑀𝑁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2493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46149"/>
                <a:ext cx="5966057" cy="4890249"/>
              </a:xfrm>
              <a:prstGeom prst="rect">
                <a:avLst/>
              </a:prstGeom>
              <a:blipFill>
                <a:blip r:embed="rId3"/>
                <a:stretch>
                  <a:fillRect l="-3170" r="-2352" b="-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495" name="yt_shape_1249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0399" y="1746149"/>
            <a:ext cx="1911600" cy="1687939"/>
            <a:chOff x="0" y="0"/>
            <a:chExt cx="1911600" cy="1687939"/>
          </a:xfrm>
        </p:grpSpPr>
        <p:pic>
          <p:nvPicPr>
            <p:cNvPr id="5" name="yt_image_12495" descr="{&quot;rangeId&quot;:0,&quot;⚘_2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11600" cy="1223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97" name="yt_shape_12497"/>
            <p:cNvSpPr txBox="1"/>
            <p:nvPr/>
          </p:nvSpPr>
          <p:spPr>
            <a:xfrm>
              <a:off x="435191" y="1259424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8" name="yt_shape_12428"/>
          <p:cNvSpPr txBox="1"/>
          <p:nvPr/>
        </p:nvSpPr>
        <p:spPr>
          <a:xfrm>
            <a:off x="540000" y="900000"/>
            <a:ext cx="315471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三点定型法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29" name="yt_shape_12429"/>
              <p:cNvSpPr txBox="1"/>
              <p:nvPr/>
            </p:nvSpPr>
            <p:spPr>
              <a:xfrm>
                <a:off x="540119" y="1396872"/>
                <a:ext cx="11111999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是斜边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的平分线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429" name="yt_shape_12429" descr="{&quot;rangeId&quot;:2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125436"/>
              </a:xfrm>
              <a:prstGeom prst="rect">
                <a:avLst/>
              </a:prstGeom>
              <a:blipFill>
                <a:blip r:embed="rId2"/>
                <a:stretch>
                  <a:fillRect l="-1701" t="-4324" r="-1701" b="-5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34" name="yt_shape_12434"/>
          <p:cNvSpPr txBox="1"/>
          <p:nvPr/>
        </p:nvSpPr>
        <p:spPr>
          <a:xfrm>
            <a:off x="540000" y="43622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31" name="yt_shape_12431" title="H_124.91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2516541"/>
            <a:ext cx="1917675" cy="1586376"/>
            <a:chOff x="0" y="0"/>
            <a:chExt cx="1917675" cy="1586376"/>
          </a:xfrm>
        </p:grpSpPr>
        <p:pic>
          <p:nvPicPr>
            <p:cNvPr id="2" name="yt_image_12431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7675" cy="1190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3" name="yt_shape_12433"/>
            <p:cNvSpPr txBox="1"/>
            <p:nvPr/>
          </p:nvSpPr>
          <p:spPr>
            <a:xfrm>
              <a:off x="425556" y="1226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64591">
            <a:extLst>
              <a:ext uri="{FF2B5EF4-FFF2-40B4-BE49-F238E27FC236}">
                <a16:creationId xmlns:a16="http://schemas.microsoft.com/office/drawing/2014/main" id="{1B9026A0-7F32-645E-99D5-B3D92EDFF99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435">
                <a:extLst>
                  <a:ext uri="{FF2B5EF4-FFF2-40B4-BE49-F238E27FC236}">
                    <a16:creationId xmlns:a16="http://schemas.microsoft.com/office/drawing/2014/main" id="{53586355-71EC-CBB9-3C4A-6C5288296133}"/>
                  </a:ext>
                </a:extLst>
              </p:cNvPr>
              <p:cNvSpPr txBox="1"/>
              <p:nvPr/>
            </p:nvSpPr>
            <p:spPr>
              <a:xfrm>
                <a:off x="540000" y="2606822"/>
                <a:ext cx="4836260" cy="35260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的平分线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435">
                <a:extLst>
                  <a:ext uri="{FF2B5EF4-FFF2-40B4-BE49-F238E27FC236}">
                    <a16:creationId xmlns:a16="http://schemas.microsoft.com/office/drawing/2014/main" id="{53586355-71EC-CBB9-3C4A-6C52882961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06822"/>
                <a:ext cx="4836260" cy="3526093"/>
              </a:xfrm>
              <a:prstGeom prst="rect">
                <a:avLst/>
              </a:prstGeom>
              <a:blipFill>
                <a:blip r:embed="rId5"/>
                <a:stretch>
                  <a:fillRect l="-3909" t="-1557" r="-3153" b="-1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7" name="yt_shape_1243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41" name="yt_shape_12441"/>
          <p:cNvSpPr txBox="1"/>
          <p:nvPr/>
        </p:nvSpPr>
        <p:spPr>
          <a:xfrm>
            <a:off x="540000" y="391229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38" name="yt_shape_12438" title="H_145.6781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195484"/>
            <a:ext cx="1746574" cy="1850112"/>
            <a:chOff x="0" y="0"/>
            <a:chExt cx="1746574" cy="1850112"/>
          </a:xfrm>
        </p:grpSpPr>
        <p:pic>
          <p:nvPicPr>
            <p:cNvPr id="2" name="yt_image_12438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6574" cy="1454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40" name="yt_shape_12440"/>
            <p:cNvSpPr txBox="1"/>
            <p:nvPr/>
          </p:nvSpPr>
          <p:spPr>
            <a:xfrm>
              <a:off x="340006" y="14901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442">
                <a:extLst>
                  <a:ext uri="{FF2B5EF4-FFF2-40B4-BE49-F238E27FC236}">
                    <a16:creationId xmlns:a16="http://schemas.microsoft.com/office/drawing/2014/main" id="{07603E58-9E00-EEBB-5B44-FF1CD24BF226}"/>
                  </a:ext>
                </a:extLst>
              </p:cNvPr>
              <p:cNvSpPr txBox="1"/>
              <p:nvPr/>
            </p:nvSpPr>
            <p:spPr>
              <a:xfrm>
                <a:off x="600275" y="1916832"/>
                <a:ext cx="5418150" cy="44710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𝑀𝐸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442">
                <a:extLst>
                  <a:ext uri="{FF2B5EF4-FFF2-40B4-BE49-F238E27FC236}">
                    <a16:creationId xmlns:a16="http://schemas.microsoft.com/office/drawing/2014/main" id="{07603E58-9E00-EEBB-5B44-FF1CD24BF2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275" y="1916832"/>
                <a:ext cx="5418150" cy="4471096"/>
              </a:xfrm>
              <a:prstGeom prst="rect">
                <a:avLst/>
              </a:prstGeom>
              <a:blipFill>
                <a:blip r:embed="rId3"/>
                <a:stretch>
                  <a:fillRect l="-3375" t="-1090" r="-2812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4" name="yt_shape_12444"/>
          <p:cNvSpPr txBox="1"/>
          <p:nvPr/>
        </p:nvSpPr>
        <p:spPr>
          <a:xfrm>
            <a:off x="540000" y="900000"/>
            <a:ext cx="346248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等线段代换法</a:t>
            </a:r>
          </a:p>
        </p:txBody>
      </p:sp>
      <p:sp>
        <p:nvSpPr>
          <p:cNvPr id="12445" name="yt_shape_12445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49" name="yt_shape_12449"/>
          <p:cNvSpPr txBox="1"/>
          <p:nvPr/>
        </p:nvSpPr>
        <p:spPr>
          <a:xfrm>
            <a:off x="540000" y="42115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46" name="yt_shape_12446" title="H_130.11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432306"/>
            <a:ext cx="1768872" cy="1652472"/>
            <a:chOff x="0" y="0"/>
            <a:chExt cx="1768872" cy="1652472"/>
          </a:xfrm>
        </p:grpSpPr>
        <p:pic>
          <p:nvPicPr>
            <p:cNvPr id="2" name="yt_image_1244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8872" cy="125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48" name="yt_shape_12448"/>
            <p:cNvSpPr txBox="1"/>
            <p:nvPr/>
          </p:nvSpPr>
          <p:spPr>
            <a:xfrm>
              <a:off x="351155" y="12924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64627">
            <a:extLst>
              <a:ext uri="{FF2B5EF4-FFF2-40B4-BE49-F238E27FC236}">
                <a16:creationId xmlns:a16="http://schemas.microsoft.com/office/drawing/2014/main" id="{36CBBD04-141E-C2AC-601B-2BAB03B4420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yt_shape_12450">
            <a:extLst>
              <a:ext uri="{FF2B5EF4-FFF2-40B4-BE49-F238E27FC236}">
                <a16:creationId xmlns:a16="http://schemas.microsoft.com/office/drawing/2014/main" id="{5ACFDE6A-F849-2095-3D70-2C02E638198A}"/>
              </a:ext>
            </a:extLst>
          </p:cNvPr>
          <p:cNvSpPr txBox="1"/>
          <p:nvPr/>
        </p:nvSpPr>
        <p:spPr>
          <a:xfrm>
            <a:off x="540000" y="2399659"/>
            <a:ext cx="5111977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2451">
            <a:extLst>
              <a:ext uri="{FF2B5EF4-FFF2-40B4-BE49-F238E27FC236}">
                <a16:creationId xmlns:a16="http://schemas.microsoft.com/office/drawing/2014/main" id="{B34AE4E0-F6A2-0AE7-0807-FDBEDC1BC5EB}"/>
              </a:ext>
            </a:extLst>
          </p:cNvPr>
          <p:cNvSpPr txBox="1"/>
          <p:nvPr/>
        </p:nvSpPr>
        <p:spPr>
          <a:xfrm>
            <a:off x="540000" y="4799488"/>
            <a:ext cx="309219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2" name="yt_shape_1245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在等腰三角形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56" name="yt_shape_12456"/>
          <p:cNvSpPr txBox="1"/>
          <p:nvPr/>
        </p:nvSpPr>
        <p:spPr>
          <a:xfrm>
            <a:off x="540000" y="42025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53" name="yt_shape_12453" title="H_168.536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6320" y="2358792"/>
            <a:ext cx="1749882" cy="2140416"/>
            <a:chOff x="0" y="0"/>
            <a:chExt cx="1749882" cy="2140416"/>
          </a:xfrm>
        </p:grpSpPr>
        <p:pic>
          <p:nvPicPr>
            <p:cNvPr id="2" name="yt_image_12453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9882" cy="1744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55" name="yt_shape_12455"/>
            <p:cNvSpPr txBox="1"/>
            <p:nvPr/>
          </p:nvSpPr>
          <p:spPr>
            <a:xfrm>
              <a:off x="341660" y="17804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457">
                <a:extLst>
                  <a:ext uri="{FF2B5EF4-FFF2-40B4-BE49-F238E27FC236}">
                    <a16:creationId xmlns:a16="http://schemas.microsoft.com/office/drawing/2014/main" id="{A814A725-42B2-9579-E69C-7AD21C3D6AA3}"/>
                  </a:ext>
                </a:extLst>
              </p:cNvPr>
              <p:cNvSpPr txBox="1"/>
              <p:nvPr/>
            </p:nvSpPr>
            <p:spPr>
              <a:xfrm>
                <a:off x="539882" y="1823123"/>
                <a:ext cx="4372992" cy="4951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的对称轴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457">
                <a:extLst>
                  <a:ext uri="{FF2B5EF4-FFF2-40B4-BE49-F238E27FC236}">
                    <a16:creationId xmlns:a16="http://schemas.microsoft.com/office/drawing/2014/main" id="{A814A725-42B2-9579-E69C-7AD21C3D6A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1823123"/>
                <a:ext cx="4372992" cy="4951933"/>
              </a:xfrm>
              <a:prstGeom prst="rect">
                <a:avLst/>
              </a:prstGeom>
              <a:blipFill>
                <a:blip r:embed="rId3"/>
                <a:stretch>
                  <a:fillRect l="-4324" t="-985" r="-3208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9" name="yt_shape_12459"/>
          <p:cNvSpPr txBox="1"/>
          <p:nvPr/>
        </p:nvSpPr>
        <p:spPr>
          <a:xfrm>
            <a:off x="540000" y="900000"/>
            <a:ext cx="346248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中间比过度法</a:t>
            </a:r>
          </a:p>
        </p:txBody>
      </p:sp>
      <p:sp>
        <p:nvSpPr>
          <p:cNvPr id="12460" name="yt_shape_12460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作一直线分别交对角线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64" name="yt_shape_12464"/>
          <p:cNvSpPr txBox="1"/>
          <p:nvPr/>
        </p:nvSpPr>
        <p:spPr>
          <a:xfrm>
            <a:off x="540000" y="430485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61" name="yt_shape_12461" title="H_137.46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2828718"/>
            <a:ext cx="1750627" cy="1745784"/>
            <a:chOff x="0" y="0"/>
            <a:chExt cx="1750627" cy="1745784"/>
          </a:xfrm>
        </p:grpSpPr>
        <p:pic>
          <p:nvPicPr>
            <p:cNvPr id="2" name="yt_image_12461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0627" cy="1349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63" name="yt_shape_12463"/>
            <p:cNvSpPr txBox="1"/>
            <p:nvPr/>
          </p:nvSpPr>
          <p:spPr>
            <a:xfrm>
              <a:off x="342032" y="13857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64664">
            <a:extLst>
              <a:ext uri="{FF2B5EF4-FFF2-40B4-BE49-F238E27FC236}">
                <a16:creationId xmlns:a16="http://schemas.microsoft.com/office/drawing/2014/main" id="{186A5BE8-23A7-2DB0-722E-97B3690DDDA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465">
                <a:extLst>
                  <a:ext uri="{FF2B5EF4-FFF2-40B4-BE49-F238E27FC236}">
                    <a16:creationId xmlns:a16="http://schemas.microsoft.com/office/drawing/2014/main" id="{5DE06709-B6A9-4AF7-EF61-379C692B6214}"/>
                  </a:ext>
                </a:extLst>
              </p:cNvPr>
              <p:cNvSpPr txBox="1"/>
              <p:nvPr/>
            </p:nvSpPr>
            <p:spPr>
              <a:xfrm>
                <a:off x="578370" y="2356307"/>
                <a:ext cx="5607304" cy="43947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在平行四边形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在平行四边形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465">
                <a:extLst>
                  <a:ext uri="{FF2B5EF4-FFF2-40B4-BE49-F238E27FC236}">
                    <a16:creationId xmlns:a16="http://schemas.microsoft.com/office/drawing/2014/main" id="{5DE06709-B6A9-4AF7-EF61-379C692B62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370" y="2356307"/>
                <a:ext cx="5607304" cy="4394793"/>
              </a:xfrm>
              <a:prstGeom prst="rect">
                <a:avLst/>
              </a:prstGeom>
              <a:blipFill>
                <a:blip r:embed="rId4"/>
                <a:stretch>
                  <a:fillRect l="-3370" t="-1250" r="-2391" b="-3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7" name="yt_shape_12467"/>
          <p:cNvSpPr txBox="1"/>
          <p:nvPr/>
        </p:nvSpPr>
        <p:spPr>
          <a:xfrm>
            <a:off x="540000" y="900000"/>
            <a:ext cx="315471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等积代换法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68" name="yt_shape_12468"/>
              <p:cNvSpPr txBox="1"/>
              <p:nvPr/>
            </p:nvSpPr>
            <p:spPr>
              <a:xfrm>
                <a:off x="540119" y="1396872"/>
                <a:ext cx="11111999" cy="6427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468" name="yt_shape_12468" descr="{&quot;rangeId&quot;:1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642740"/>
              </a:xfrm>
              <a:prstGeom prst="rect">
                <a:avLst/>
              </a:prstGeom>
              <a:blipFill>
                <a:blip r:embed="rId2"/>
                <a:stretch>
                  <a:fillRect l="-1701" r="-170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73" name="yt_shape_12473"/>
          <p:cNvSpPr txBox="1"/>
          <p:nvPr/>
        </p:nvSpPr>
        <p:spPr>
          <a:xfrm>
            <a:off x="540000" y="40331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70" name="yt_shape_12470" title="H_137.004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352" y="2608238"/>
            <a:ext cx="1894617" cy="1739952"/>
            <a:chOff x="0" y="0"/>
            <a:chExt cx="1894617" cy="1739952"/>
          </a:xfrm>
        </p:grpSpPr>
        <p:pic>
          <p:nvPicPr>
            <p:cNvPr id="2" name="yt_image_12470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4617" cy="1343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72" name="yt_shape_12472"/>
            <p:cNvSpPr txBox="1"/>
            <p:nvPr/>
          </p:nvSpPr>
          <p:spPr>
            <a:xfrm>
              <a:off x="414027" y="13799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64693">
            <a:extLst>
              <a:ext uri="{FF2B5EF4-FFF2-40B4-BE49-F238E27FC236}">
                <a16:creationId xmlns:a16="http://schemas.microsoft.com/office/drawing/2014/main" id="{F355FBDC-F09E-F156-EB2C-00DBC707875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474">
                <a:extLst>
                  <a:ext uri="{FF2B5EF4-FFF2-40B4-BE49-F238E27FC236}">
                    <a16:creationId xmlns:a16="http://schemas.microsoft.com/office/drawing/2014/main" id="{48000222-ADAF-07D3-BF05-011B03AA0111}"/>
                  </a:ext>
                </a:extLst>
              </p:cNvPr>
              <p:cNvSpPr txBox="1"/>
              <p:nvPr/>
            </p:nvSpPr>
            <p:spPr>
              <a:xfrm>
                <a:off x="560166" y="2213059"/>
                <a:ext cx="6102633" cy="37282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易知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474">
                <a:extLst>
                  <a:ext uri="{FF2B5EF4-FFF2-40B4-BE49-F238E27FC236}">
                    <a16:creationId xmlns:a16="http://schemas.microsoft.com/office/drawing/2014/main" id="{48000222-ADAF-07D3-BF05-011B03AA01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166" y="2213059"/>
                <a:ext cx="6102633" cy="3728200"/>
              </a:xfrm>
              <a:prstGeom prst="rect">
                <a:avLst/>
              </a:prstGeom>
              <a:blipFill>
                <a:blip r:embed="rId5"/>
                <a:stretch>
                  <a:fillRect l="-3097" t="-1307" r="-2198" b="-13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6" name="yt_shape_1247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80" name="yt_shape_12480"/>
          <p:cNvSpPr txBox="1"/>
          <p:nvPr/>
        </p:nvSpPr>
        <p:spPr>
          <a:xfrm>
            <a:off x="540000" y="43236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77" name="yt_shape_12477" title="H_178.0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8448" y="1933069"/>
            <a:ext cx="1704434" cy="2261592"/>
            <a:chOff x="0" y="0"/>
            <a:chExt cx="1704434" cy="2261592"/>
          </a:xfrm>
        </p:grpSpPr>
        <p:pic>
          <p:nvPicPr>
            <p:cNvPr id="2" name="yt_image_12477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4434" cy="1865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79" name="yt_shape_12479"/>
            <p:cNvSpPr txBox="1"/>
            <p:nvPr/>
          </p:nvSpPr>
          <p:spPr>
            <a:xfrm>
              <a:off x="318936" y="19015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481">
                <a:extLst>
                  <a:ext uri="{FF2B5EF4-FFF2-40B4-BE49-F238E27FC236}">
                    <a16:creationId xmlns:a16="http://schemas.microsoft.com/office/drawing/2014/main" id="{664C137E-5080-B933-6B15-33E5C0AF2759}"/>
                  </a:ext>
                </a:extLst>
              </p:cNvPr>
              <p:cNvSpPr txBox="1"/>
              <p:nvPr/>
            </p:nvSpPr>
            <p:spPr>
              <a:xfrm>
                <a:off x="540000" y="1930300"/>
                <a:ext cx="9778318" cy="35115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MHC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3" name="yt_shape_12481">
                <a:extLst>
                  <a:ext uri="{FF2B5EF4-FFF2-40B4-BE49-F238E27FC236}">
                    <a16:creationId xmlns:a16="http://schemas.microsoft.com/office/drawing/2014/main" id="{664C137E-5080-B933-6B15-33E5C0AF27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30300"/>
                <a:ext cx="9778318" cy="3511539"/>
              </a:xfrm>
              <a:prstGeom prst="rect">
                <a:avLst/>
              </a:prstGeom>
              <a:blipFill>
                <a:blip r:embed="rId3"/>
                <a:stretch>
                  <a:fillRect l="-1933" t="-1563" r="-1060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2">
                <a:extLst>
                  <a:ext uri="{FF2B5EF4-FFF2-40B4-BE49-F238E27FC236}">
                    <a16:creationId xmlns:a16="http://schemas.microsoft.com/office/drawing/2014/main" id="{4C9A6DCC-AC4B-9102-D228-5B0B13BD1411}"/>
                  </a:ext>
                </a:extLst>
              </p:cNvPr>
              <p:cNvSpPr txBox="1"/>
              <p:nvPr/>
            </p:nvSpPr>
            <p:spPr>
              <a:xfrm>
                <a:off x="540000" y="5509178"/>
                <a:ext cx="7265707" cy="1113638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BHG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MHC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𝐻𝐺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𝐻𝐵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𝐻𝑀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HG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HM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HB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HE</a:t>
                </a:r>
                <a:r>
                  <a:rPr lang="en-US" altLang="zh-CN" sz="2400" baseline="300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HG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HM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yt_shape_2">
                <a:extLst>
                  <a:ext uri="{FF2B5EF4-FFF2-40B4-BE49-F238E27FC236}">
                    <a16:creationId xmlns:a16="http://schemas.microsoft.com/office/drawing/2014/main" id="{4C9A6DCC-AC4B-9102-D228-5B0B13BD14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09178"/>
                <a:ext cx="7265707" cy="1113638"/>
              </a:xfrm>
              <a:prstGeom prst="rect">
                <a:avLst/>
              </a:prstGeom>
              <a:blipFill>
                <a:blip r:embed="rId4"/>
                <a:stretch>
                  <a:fillRect l="-2603" r="-1679" b="-16484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3" name="yt_shape_12483"/>
          <p:cNvSpPr txBox="1"/>
          <p:nvPr/>
        </p:nvSpPr>
        <p:spPr>
          <a:xfrm>
            <a:off x="540000" y="900000"/>
            <a:ext cx="346248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连环相似问题</a:t>
            </a:r>
          </a:p>
        </p:txBody>
      </p:sp>
      <p:sp>
        <p:nvSpPr>
          <p:cNvPr id="12484" name="yt_shape_12484"/>
          <p:cNvSpPr txBox="1"/>
          <p:nvPr/>
        </p:nvSpPr>
        <p:spPr>
          <a:xfrm>
            <a:off x="540000" y="1396872"/>
            <a:ext cx="86065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85" name="yt_shape_12485"/>
          <p:cNvSpPr txBox="1"/>
          <p:nvPr/>
        </p:nvSpPr>
        <p:spPr>
          <a:xfrm>
            <a:off x="540000" y="1876175"/>
            <a:ext cx="40684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486"/>
          <p:cNvSpPr txBox="1"/>
          <p:nvPr/>
        </p:nvSpPr>
        <p:spPr>
          <a:xfrm>
            <a:off x="540000" y="2507842"/>
            <a:ext cx="588141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2487" name="yt_shape_1248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0399" y="2507842"/>
            <a:ext cx="1911600" cy="1687939"/>
            <a:chOff x="0" y="0"/>
            <a:chExt cx="1911600" cy="1687939"/>
          </a:xfrm>
        </p:grpSpPr>
        <p:pic>
          <p:nvPicPr>
            <p:cNvPr id="3" name="yt_image_12487" descr="{&quot;rangeId&quot;:0,&quot;⚘_2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1600" cy="1223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89" name="yt_shape_12489"/>
            <p:cNvSpPr txBox="1"/>
            <p:nvPr/>
          </p:nvSpPr>
          <p:spPr>
            <a:xfrm>
              <a:off x="435191" y="1259424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3887564732">
            <a:extLst>
              <a:ext uri="{FF2B5EF4-FFF2-40B4-BE49-F238E27FC236}">
                <a16:creationId xmlns:a16="http://schemas.microsoft.com/office/drawing/2014/main" id="{AC63793D-5DBE-62D5-342E-3D6750CB28F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1196</Words>
  <Application>Microsoft Office PowerPoint</Application>
  <PresentationFormat>宽屏</PresentationFormat>
  <Paragraphs>104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2023-05-13T15:55:44Z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