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69" r:id="rId6"/>
    <p:sldId id="374" r:id="rId7"/>
    <p:sldId id="376" r:id="rId8"/>
    <p:sldId id="377" r:id="rId9"/>
    <p:sldId id="387" r:id="rId10"/>
    <p:sldId id="378" r:id="rId11"/>
    <p:sldId id="388" r:id="rId12"/>
    <p:sldId id="379" r:id="rId13"/>
    <p:sldId id="381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706" autoAdjust="0"/>
  </p:normalViewPr>
  <p:slideViewPr>
    <p:cSldViewPr>
      <p:cViewPr varScale="1">
        <p:scale>
          <a:sx n="88" d="100"/>
          <a:sy n="88" d="100"/>
        </p:scale>
        <p:origin x="75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8" name="yt_shape_15448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49" name="yt_shape_15449"/>
              <p:cNvSpPr txBox="1"/>
              <p:nvPr/>
            </p:nvSpPr>
            <p:spPr>
              <a:xfrm>
                <a:off x="540119" y="1379303"/>
                <a:ext cx="11111999" cy="11471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有四组线段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每组线段长度如下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能组成比例的有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449" name="yt_shape_15449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1147174"/>
              </a:xfrm>
              <a:prstGeom prst="rect">
                <a:avLst/>
              </a:prstGeom>
              <a:blipFill>
                <a:blip r:embed="rId2"/>
                <a:stretch>
                  <a:fillRect l="-1701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451" name="yt_table_1545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409891"/>
              </p:ext>
            </p:extLst>
          </p:nvPr>
        </p:nvGraphicFramePr>
        <p:xfrm>
          <a:off x="540000" y="2729629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</a:tbl>
          </a:graphicData>
        </a:graphic>
      </p:graphicFrame>
      <p:sp>
        <p:nvSpPr>
          <p:cNvPr id="15453" name="yt_shape_15453"/>
          <p:cNvSpPr txBox="1"/>
          <p:nvPr/>
        </p:nvSpPr>
        <p:spPr>
          <a:xfrm>
            <a:off x="540120" y="3204694"/>
            <a:ext cx="1071019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457" name="yt_table_1545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272642"/>
              </p:ext>
            </p:extLst>
          </p:nvPr>
        </p:nvGraphicFramePr>
        <p:xfrm>
          <a:off x="540000" y="4164129"/>
          <a:ext cx="81146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</a:tbl>
          </a:graphicData>
        </a:graphic>
      </p:graphicFrame>
      <p:grpSp>
        <p:nvGrpSpPr>
          <p:cNvPr id="15454" name="yt_shape_15454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6450" y="3892367"/>
            <a:ext cx="1937750" cy="1877328"/>
            <a:chOff x="0" y="0"/>
            <a:chExt cx="1937750" cy="1877328"/>
          </a:xfrm>
        </p:grpSpPr>
        <p:pic>
          <p:nvPicPr>
            <p:cNvPr id="2" name="yt_image_1545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37750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56" name="yt_shape_15456"/>
            <p:cNvSpPr txBox="1"/>
            <p:nvPr/>
          </p:nvSpPr>
          <p:spPr>
            <a:xfrm>
              <a:off x="435594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8308A42-C364-0FE9-B461-2C7294302747}"/>
              </a:ext>
            </a:extLst>
          </p:cNvPr>
          <p:cNvSpPr txBox="1"/>
          <p:nvPr/>
        </p:nvSpPr>
        <p:spPr>
          <a:xfrm>
            <a:off x="6673362" y="2003946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0983F-CA2C-76E7-661A-D909B025D4C4}"/>
              </a:ext>
            </a:extLst>
          </p:cNvPr>
          <p:cNvSpPr txBox="1"/>
          <p:nvPr/>
        </p:nvSpPr>
        <p:spPr>
          <a:xfrm>
            <a:off x="4992634" y="36333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2" name="yt_shape_15522"/>
          <p:cNvSpPr txBox="1"/>
          <p:nvPr/>
        </p:nvSpPr>
        <p:spPr>
          <a:xfrm>
            <a:off x="540119" y="900000"/>
            <a:ext cx="1023640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23" name="yt_shape_15523"/>
          <p:cNvSpPr txBox="1"/>
          <p:nvPr/>
        </p:nvSpPr>
        <p:spPr>
          <a:xfrm>
            <a:off x="540000" y="1859435"/>
            <a:ext cx="3076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524"/>
              <p:cNvSpPr txBox="1"/>
              <p:nvPr/>
            </p:nvSpPr>
            <p:spPr>
              <a:xfrm>
                <a:off x="540000" y="2491102"/>
                <a:ext cx="5881418" cy="3238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5524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5881418" cy="3238707"/>
              </a:xfrm>
              <a:prstGeom prst="rect">
                <a:avLst/>
              </a:prstGeom>
              <a:blipFill>
                <a:blip r:embed="rId2"/>
                <a:stretch>
                  <a:fillRect l="-3216" t="-1695" r="-2282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526" name="yt_shape_1552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2309" y="2491102"/>
            <a:ext cx="1999690" cy="1781251"/>
            <a:chOff x="0" y="0"/>
            <a:chExt cx="1999690" cy="1781251"/>
          </a:xfrm>
        </p:grpSpPr>
        <p:pic>
          <p:nvPicPr>
            <p:cNvPr id="3" name="yt_image_15526" descr="{&quot;rangeId&quot;:0,&quot;⚘_4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9690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28" name="yt_shape_15528"/>
            <p:cNvSpPr txBox="1"/>
            <p:nvPr/>
          </p:nvSpPr>
          <p:spPr>
            <a:xfrm>
              <a:off x="402292" y="135273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0" name="yt_shape_15530"/>
          <p:cNvSpPr txBox="1"/>
          <p:nvPr/>
        </p:nvSpPr>
        <p:spPr>
          <a:xfrm>
            <a:off x="540000" y="900000"/>
            <a:ext cx="49420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5531"/>
              <p:cNvSpPr txBox="1"/>
              <p:nvPr/>
            </p:nvSpPr>
            <p:spPr>
              <a:xfrm>
                <a:off x="540000" y="1531667"/>
                <a:ext cx="5573642" cy="16058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5531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573642" cy="1605889"/>
              </a:xfrm>
              <a:prstGeom prst="rect">
                <a:avLst/>
              </a:prstGeom>
              <a:blipFill>
                <a:blip r:embed="rId2"/>
                <a:stretch>
                  <a:fillRect l="-3392" t="-3030" r="-2407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533" name="yt_shape_155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2309" y="1531667"/>
            <a:ext cx="1999690" cy="1781251"/>
            <a:chOff x="0" y="0"/>
            <a:chExt cx="1999690" cy="1781251"/>
          </a:xfrm>
        </p:grpSpPr>
        <p:pic>
          <p:nvPicPr>
            <p:cNvPr id="5" name="yt_image_15533" descr="{&quot;rangeId&quot;:0,&quot;⚘_4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9690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35" name="yt_shape_15535"/>
            <p:cNvSpPr txBox="1"/>
            <p:nvPr/>
          </p:nvSpPr>
          <p:spPr>
            <a:xfrm>
              <a:off x="402292" y="135273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7" name="yt_shape_155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41" name="yt_shape_15541"/>
          <p:cNvSpPr txBox="1"/>
          <p:nvPr/>
        </p:nvSpPr>
        <p:spPr>
          <a:xfrm>
            <a:off x="547149" y="26240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38" name="yt_shape_15538" title="H_114.55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1529211"/>
            <a:ext cx="1866600" cy="1454832"/>
            <a:chOff x="0" y="0"/>
            <a:chExt cx="1866600" cy="1454832"/>
          </a:xfrm>
        </p:grpSpPr>
        <p:pic>
          <p:nvPicPr>
            <p:cNvPr id="2" name="yt_image_15538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6600" cy="1058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40" name="yt_shape_15540"/>
            <p:cNvSpPr txBox="1"/>
            <p:nvPr/>
          </p:nvSpPr>
          <p:spPr>
            <a:xfrm>
              <a:off x="323836" y="10948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543" name="yt_shape_15543"/>
          <p:cNvSpPr txBox="1"/>
          <p:nvPr/>
        </p:nvSpPr>
        <p:spPr>
          <a:xfrm>
            <a:off x="537024" y="1859435"/>
            <a:ext cx="38456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5542">
            <a:extLst>
              <a:ext uri="{FF2B5EF4-FFF2-40B4-BE49-F238E27FC236}">
                <a16:creationId xmlns:a16="http://schemas.microsoft.com/office/drawing/2014/main" id="{E8FCE9B2-EC16-A919-8BE4-E90F60F143CC}"/>
              </a:ext>
            </a:extLst>
          </p:cNvPr>
          <p:cNvSpPr txBox="1"/>
          <p:nvPr/>
        </p:nvSpPr>
        <p:spPr>
          <a:xfrm>
            <a:off x="537024" y="2409785"/>
            <a:ext cx="34192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5548">
            <a:extLst>
              <a:ext uri="{FF2B5EF4-FFF2-40B4-BE49-F238E27FC236}">
                <a16:creationId xmlns:a16="http://schemas.microsoft.com/office/drawing/2014/main" id="{3CA90CCF-5322-0DB6-697B-01D0F6815281}"/>
              </a:ext>
            </a:extLst>
          </p:cNvPr>
          <p:cNvSpPr txBox="1"/>
          <p:nvPr/>
        </p:nvSpPr>
        <p:spPr>
          <a:xfrm>
            <a:off x="630541" y="2891620"/>
            <a:ext cx="271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5549">
            <a:extLst>
              <a:ext uri="{FF2B5EF4-FFF2-40B4-BE49-F238E27FC236}">
                <a16:creationId xmlns:a16="http://schemas.microsoft.com/office/drawing/2014/main" id="{2ED30BA1-E3D3-0A83-305D-0B1C10CA3CD6}"/>
              </a:ext>
            </a:extLst>
          </p:cNvPr>
          <p:cNvSpPr txBox="1"/>
          <p:nvPr/>
        </p:nvSpPr>
        <p:spPr>
          <a:xfrm>
            <a:off x="630541" y="3370923"/>
            <a:ext cx="1673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550">
            <a:extLst>
              <a:ext uri="{FF2B5EF4-FFF2-40B4-BE49-F238E27FC236}">
                <a16:creationId xmlns:a16="http://schemas.microsoft.com/office/drawing/2014/main" id="{C102AC03-3ADE-509F-3ED6-B40858E71594}"/>
              </a:ext>
            </a:extLst>
          </p:cNvPr>
          <p:cNvSpPr txBox="1"/>
          <p:nvPr/>
        </p:nvSpPr>
        <p:spPr>
          <a:xfrm>
            <a:off x="630541" y="3850226"/>
            <a:ext cx="271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5551">
            <a:extLst>
              <a:ext uri="{FF2B5EF4-FFF2-40B4-BE49-F238E27FC236}">
                <a16:creationId xmlns:a16="http://schemas.microsoft.com/office/drawing/2014/main" id="{CE669011-DC75-7194-EDD3-564A48E9A77D}"/>
              </a:ext>
            </a:extLst>
          </p:cNvPr>
          <p:cNvSpPr txBox="1"/>
          <p:nvPr/>
        </p:nvSpPr>
        <p:spPr>
          <a:xfrm>
            <a:off x="630541" y="4329529"/>
            <a:ext cx="26144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6" name="yt_shape_15546"/>
          <p:cNvSpPr txBox="1"/>
          <p:nvPr/>
        </p:nvSpPr>
        <p:spPr>
          <a:xfrm>
            <a:off x="523679" y="1628800"/>
            <a:ext cx="41533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547" name="yt_shape_15547"/>
          <p:cNvSpPr txBox="1"/>
          <p:nvPr/>
        </p:nvSpPr>
        <p:spPr>
          <a:xfrm>
            <a:off x="523679" y="2108103"/>
            <a:ext cx="68287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552" name="yt_shape_15552"/>
              <p:cNvSpPr txBox="1"/>
              <p:nvPr/>
            </p:nvSpPr>
            <p:spPr>
              <a:xfrm>
                <a:off x="523679" y="2604546"/>
                <a:ext cx="5330434" cy="18050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52" name="yt_shape_155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679" y="2604546"/>
                <a:ext cx="5330434" cy="1805046"/>
              </a:xfrm>
              <a:prstGeom prst="rect">
                <a:avLst/>
              </a:prstGeom>
              <a:blipFill>
                <a:blip r:embed="rId2"/>
                <a:stretch>
                  <a:fillRect l="-3547" r="-2632" b="-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42986D4-017B-B49D-22EB-156ECFA03AC3}"/>
              </a:ext>
            </a:extLst>
          </p:cNvPr>
          <p:cNvSpPr txBox="1"/>
          <p:nvPr/>
        </p:nvSpPr>
        <p:spPr>
          <a:xfrm>
            <a:off x="6358218" y="206129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544">
                <a:extLst>
                  <a:ext uri="{FF2B5EF4-FFF2-40B4-BE49-F238E27FC236}">
                    <a16:creationId xmlns:a16="http://schemas.microsoft.com/office/drawing/2014/main" id="{FCC5E03D-6752-238F-1F88-FC88BC8F0727}"/>
                  </a:ext>
                </a:extLst>
              </p:cNvPr>
              <p:cNvSpPr txBox="1"/>
              <p:nvPr/>
            </p:nvSpPr>
            <p:spPr>
              <a:xfrm>
                <a:off x="407368" y="932707"/>
                <a:ext cx="2120452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5544">
                <a:extLst>
                  <a:ext uri="{FF2B5EF4-FFF2-40B4-BE49-F238E27FC236}">
                    <a16:creationId xmlns:a16="http://schemas.microsoft.com/office/drawing/2014/main" id="{FCC5E03D-6752-238F-1F88-FC88BC8F07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932707"/>
                <a:ext cx="2120452" cy="645305"/>
              </a:xfrm>
              <a:prstGeom prst="rect">
                <a:avLst/>
              </a:prstGeom>
              <a:blipFill>
                <a:blip r:embed="rId3"/>
                <a:stretch>
                  <a:fillRect l="-8908" r="-747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yt_shape_15538" title="H_114.5537">
            <a:extLst>
              <a:ext uri="{FF2B5EF4-FFF2-40B4-BE49-F238E27FC236}">
                <a16:creationId xmlns:a16="http://schemas.microsoft.com/office/drawing/2014/main" id="{64382C0E-E7EF-176A-38C1-A0CDB4195155}"/>
              </a:ext>
            </a:extLst>
          </p:cNvPr>
          <p:cNvGrpSpPr/>
          <p:nvPr/>
        </p:nvGrpSpPr>
        <p:grpSpPr>
          <a:xfrm>
            <a:off x="9120336" y="1257666"/>
            <a:ext cx="1866600" cy="1454832"/>
            <a:chOff x="0" y="0"/>
            <a:chExt cx="1866600" cy="1454832"/>
          </a:xfrm>
        </p:grpSpPr>
        <p:pic>
          <p:nvPicPr>
            <p:cNvPr id="5" name="yt_image_15538">
              <a:extLst>
                <a:ext uri="{FF2B5EF4-FFF2-40B4-BE49-F238E27FC236}">
                  <a16:creationId xmlns:a16="http://schemas.microsoft.com/office/drawing/2014/main" id="{4BFEA1CE-4962-DD05-FF22-51006FE480B5}"/>
                </a:ext>
                <a:ext uri="">
  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66600" cy="1058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5540">
              <a:extLst>
                <a:ext uri="{FF2B5EF4-FFF2-40B4-BE49-F238E27FC236}">
                  <a16:creationId xmlns:a16="http://schemas.microsoft.com/office/drawing/2014/main" id="{B04E2B98-3FF6-8E93-837C-0B5518393136}"/>
                </a:ext>
              </a:extLst>
            </p:cNvPr>
            <p:cNvSpPr txBox="1"/>
            <p:nvPr/>
          </p:nvSpPr>
          <p:spPr>
            <a:xfrm>
              <a:off x="323836" y="10948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52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9" name="yt_shape_15459"/>
          <p:cNvSpPr txBox="1"/>
          <p:nvPr/>
        </p:nvSpPr>
        <p:spPr>
          <a:xfrm>
            <a:off x="540119" y="900000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则图中的相似三角形共有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463" name="yt_table_1546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128916"/>
              </p:ext>
            </p:extLst>
          </p:nvPr>
        </p:nvGraphicFramePr>
        <p:xfrm>
          <a:off x="539881" y="2012133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1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</a:tbl>
          </a:graphicData>
        </a:graphic>
      </p:graphicFrame>
      <p:grpSp>
        <p:nvGrpSpPr>
          <p:cNvPr id="15460" name="yt_shape_15460_skip" title="H_118.89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7997" y="1528850"/>
            <a:ext cx="1906450" cy="1509912"/>
            <a:chOff x="0" y="0"/>
            <a:chExt cx="1906450" cy="1509912"/>
          </a:xfrm>
        </p:grpSpPr>
        <p:pic>
          <p:nvPicPr>
            <p:cNvPr id="2" name="yt_image_1546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6450" cy="1113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62" name="yt_shape_15462"/>
            <p:cNvSpPr txBox="1"/>
            <p:nvPr/>
          </p:nvSpPr>
          <p:spPr>
            <a:xfrm>
              <a:off x="419944" y="11499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04A283C-1AC4-8B00-4815-895CFD9B1C38}"/>
              </a:ext>
            </a:extLst>
          </p:cNvPr>
          <p:cNvSpPr txBox="1"/>
          <p:nvPr/>
        </p:nvSpPr>
        <p:spPr>
          <a:xfrm>
            <a:off x="7032104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465">
                <a:extLst>
                  <a:ext uri="{FF2B5EF4-FFF2-40B4-BE49-F238E27FC236}">
                    <a16:creationId xmlns:a16="http://schemas.microsoft.com/office/drawing/2014/main" id="{46CB99E9-BC1D-85CB-9D90-DC16974D05CB}"/>
                  </a:ext>
                </a:extLst>
              </p:cNvPr>
              <p:cNvSpPr txBox="1"/>
              <p:nvPr/>
            </p:nvSpPr>
            <p:spPr>
              <a:xfrm>
                <a:off x="540000" y="3212976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在第三象限内作与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的位似图形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4" name="yt_shape_15465">
                <a:extLst>
                  <a:ext uri="{FF2B5EF4-FFF2-40B4-BE49-F238E27FC236}">
                    <a16:creationId xmlns:a16="http://schemas.microsoft.com/office/drawing/2014/main" id="{46CB99E9-BC1D-85CB-9D90-DC16974D05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2976"/>
                <a:ext cx="11111999" cy="1589089"/>
              </a:xfrm>
              <a:prstGeom prst="rect">
                <a:avLst/>
              </a:prstGeom>
              <a:blipFill>
                <a:blip r:embed="rId3"/>
                <a:stretch>
                  <a:fillRect l="-1701" t="-3065" r="-115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yt_table_15470_skip" title="H_99.85008">
                <a:extLst>
                  <a:ext uri="{FF2B5EF4-FFF2-40B4-BE49-F238E27FC236}">
                    <a16:creationId xmlns:a16="http://schemas.microsoft.com/office/drawing/2014/main" id="{7C156972-7DA0-0D0C-5212-07E491BE649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9373154"/>
                  </p:ext>
                </p:extLst>
              </p:nvPr>
            </p:nvGraphicFramePr>
            <p:xfrm>
              <a:off x="539881" y="4852853"/>
              <a:ext cx="6656706" cy="1268096"/>
            </p:xfrm>
            <a:graphic>
              <a:graphicData uri="http://schemas.openxmlformats.org/drawingml/2006/table">
                <a:tbl>
                  <a:tblPr/>
                  <a:tblGrid>
                    <a:gridCol w="3794443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  <a:gridCol w="2862263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yt_table_15470_skip" title="H_99.85008">
                <a:extLst>
                  <a:ext uri="{FF2B5EF4-FFF2-40B4-BE49-F238E27FC236}">
                    <a16:creationId xmlns:a16="http://schemas.microsoft.com/office/drawing/2014/main" id="{7C156972-7DA0-0D0C-5212-07E491BE649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9373154"/>
                  </p:ext>
                </p:extLst>
              </p:nvPr>
            </p:nvGraphicFramePr>
            <p:xfrm>
              <a:off x="539881" y="4852853"/>
              <a:ext cx="6656706" cy="1268096"/>
            </p:xfrm>
            <a:graphic>
              <a:graphicData uri="http://schemas.openxmlformats.org/drawingml/2006/table">
                <a:tbl>
                  <a:tblPr/>
                  <a:tblGrid>
                    <a:gridCol w="3794443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  <a:gridCol w="2862263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255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4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7544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6" name="yt_shape_15467_skip" title="H_160.37291">
            <a:extLst>
              <a:ext uri="{FF2B5EF4-FFF2-40B4-BE49-F238E27FC236}">
                <a16:creationId xmlns:a16="http://schemas.microsoft.com/office/drawing/2014/main" id="{F10A5814-E2DA-6B4B-C4CF-AE437D8E4AEB}"/>
              </a:ext>
            </a:extLst>
          </p:cNvPr>
          <p:cNvGrpSpPr/>
          <p:nvPr/>
        </p:nvGrpSpPr>
        <p:grpSpPr>
          <a:xfrm>
            <a:off x="9554479" y="4443091"/>
            <a:ext cx="1903253" cy="2036736"/>
            <a:chOff x="0" y="0"/>
            <a:chExt cx="1903253" cy="2036736"/>
          </a:xfrm>
        </p:grpSpPr>
        <p:pic>
          <p:nvPicPr>
            <p:cNvPr id="7" name="yt_image_15467">
              <a:extLst>
                <a:ext uri="{FF2B5EF4-FFF2-40B4-BE49-F238E27FC236}">
                  <a16:creationId xmlns:a16="http://schemas.microsoft.com/office/drawing/2014/main" id="{1FCFBD32-7AAD-C338-A2F3-163AAD57C260}"/>
                </a:ex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903253" cy="1640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469">
              <a:extLst>
                <a:ext uri="{FF2B5EF4-FFF2-40B4-BE49-F238E27FC236}">
                  <a16:creationId xmlns:a16="http://schemas.microsoft.com/office/drawing/2014/main" id="{40991D82-7758-B57E-AAD9-D7188176BD80}"/>
                </a:ext>
              </a:extLst>
            </p:cNvPr>
            <p:cNvSpPr txBox="1"/>
            <p:nvPr/>
          </p:nvSpPr>
          <p:spPr>
            <a:xfrm>
              <a:off x="418345" y="1676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A367824-CEC8-7E33-D864-1AB88DC9D5F5}"/>
              </a:ext>
            </a:extLst>
          </p:cNvPr>
          <p:cNvSpPr txBox="1"/>
          <p:nvPr/>
        </p:nvSpPr>
        <p:spPr>
          <a:xfrm>
            <a:off x="1973989" y="43155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1" name="yt_shape_1547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每个小正方形的顶点称为格点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以格点为顶点的三角形叫做格点三角形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是格点三角形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正方形网格中作出格点三角形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同一位置的格点三角形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只算一个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这样的格点三角形一共有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475" name="yt_table_1547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137818"/>
              </p:ext>
            </p:extLst>
          </p:nvPr>
        </p:nvGraphicFramePr>
        <p:xfrm>
          <a:off x="540119" y="5445224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6"/>
                  </a:ext>
                </a:extLst>
              </a:tr>
            </a:tbl>
          </a:graphicData>
        </a:graphic>
      </p:graphicFrame>
      <p:grpSp>
        <p:nvGrpSpPr>
          <p:cNvPr id="15472" name="yt_shape_15472_skip" title="H_173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985835"/>
            <a:ext cx="1944216" cy="2206512"/>
            <a:chOff x="0" y="0"/>
            <a:chExt cx="1794126" cy="2206512"/>
          </a:xfrm>
        </p:grpSpPr>
        <p:pic>
          <p:nvPicPr>
            <p:cNvPr id="2" name="yt_image_1547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4126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74" name="yt_shape_15474"/>
            <p:cNvSpPr txBox="1"/>
            <p:nvPr/>
          </p:nvSpPr>
          <p:spPr>
            <a:xfrm>
              <a:off x="363782" y="18465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1DC91B-8366-D2E5-65B1-6BB2E6DA82DD}"/>
              </a:ext>
            </a:extLst>
          </p:cNvPr>
          <p:cNvSpPr txBox="1"/>
          <p:nvPr/>
        </p:nvSpPr>
        <p:spPr>
          <a:xfrm>
            <a:off x="53269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7" name="yt_shape_1547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轴向右平移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481" name="yt_table_15481_skip" title="H_105.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9773870"/>
                  </p:ext>
                </p:extLst>
              </p:nvPr>
            </p:nvGraphicFramePr>
            <p:xfrm>
              <a:off x="540000" y="2339566"/>
              <a:ext cx="5280724" cy="1341120"/>
            </p:xfrm>
            <a:graphic>
              <a:graphicData uri="http://schemas.openxmlformats.org/drawingml/2006/table">
                <a:tbl>
                  <a:tblPr/>
                  <a:tblGrid>
                    <a:gridCol w="3028061">
                      <a:extLst>
                        <a:ext uri="{9D8B030D-6E8A-4147-A177-3AD203B41FA5}">
                          <a16:colId xmlns:a16="http://schemas.microsoft.com/office/drawing/2014/main" val="10822"/>
                        </a:ext>
                      </a:extLst>
                    </a:gridCol>
                    <a:gridCol w="2252663">
                      <a:extLst>
                        <a:ext uri="{9D8B030D-6E8A-4147-A177-3AD203B41FA5}">
                          <a16:colId xmlns:a16="http://schemas.microsoft.com/office/drawing/2014/main" val="108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481" name="yt_table_15481_skip" title="H_105.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9773870"/>
                  </p:ext>
                </p:extLst>
              </p:nvPr>
            </p:nvGraphicFramePr>
            <p:xfrm>
              <a:off x="540000" y="2339566"/>
              <a:ext cx="5280724" cy="1341120"/>
            </p:xfrm>
            <a:graphic>
              <a:graphicData uri="http://schemas.openxmlformats.org/drawingml/2006/table">
                <a:tbl>
                  <a:tblPr/>
                  <a:tblGrid>
                    <a:gridCol w="3028061">
                      <a:extLst>
                        <a:ext uri="{9D8B030D-6E8A-4147-A177-3AD203B41FA5}">
                          <a16:colId xmlns:a16="http://schemas.microsoft.com/office/drawing/2014/main" val="10822"/>
                        </a:ext>
                      </a:extLst>
                    </a:gridCol>
                    <a:gridCol w="2252663">
                      <a:extLst>
                        <a:ext uri="{9D8B030D-6E8A-4147-A177-3AD203B41FA5}">
                          <a16:colId xmlns:a16="http://schemas.microsoft.com/office/drawing/2014/main" val="10823"/>
                        </a:ext>
                      </a:extLst>
                    </a:gridCol>
                  </a:tblGrid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4447" b="-112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7"/>
                      </a:ext>
                    </a:extLst>
                  </a:tr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09" r="-74447" b="-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478" name="yt_shape_15478_skip" title="H_155.5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02068" y="2132856"/>
            <a:ext cx="2159274" cy="1975824"/>
            <a:chOff x="0" y="0"/>
            <a:chExt cx="2159274" cy="1975824"/>
          </a:xfrm>
        </p:grpSpPr>
        <p:pic>
          <p:nvPicPr>
            <p:cNvPr id="2" name="yt_image_1547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59274" cy="1579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80" name="yt_shape_15480"/>
            <p:cNvSpPr txBox="1"/>
            <p:nvPr/>
          </p:nvSpPr>
          <p:spPr>
            <a:xfrm>
              <a:off x="546356" y="16158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EEBAAFD-E529-9D3D-6646-2537C27D68B8}"/>
              </a:ext>
            </a:extLst>
          </p:cNvPr>
          <p:cNvSpPr txBox="1"/>
          <p:nvPr/>
        </p:nvSpPr>
        <p:spPr>
          <a:xfrm>
            <a:off x="4023571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2" name="yt_shape_15482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83" name="yt_shape_15483"/>
              <p:cNvSpPr txBox="1"/>
              <p:nvPr/>
            </p:nvSpPr>
            <p:spPr>
              <a:xfrm>
                <a:off x="540000" y="1379303"/>
                <a:ext cx="4822218" cy="6720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483" name="yt_shape_1548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822218" cy="672043"/>
              </a:xfrm>
              <a:prstGeom prst="rect">
                <a:avLst/>
              </a:prstGeom>
              <a:blipFill>
                <a:blip r:embed="rId2"/>
                <a:stretch>
                  <a:fillRect l="-3919" r="-1264" b="-19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85" name="yt_shape_15485"/>
          <p:cNvSpPr txBox="1"/>
          <p:nvPr/>
        </p:nvSpPr>
        <p:spPr>
          <a:xfrm>
            <a:off x="540119" y="2175231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这是一所学校的平面示意图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教学楼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实验楼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则图书馆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489" name="yt_shape_15489"/>
          <p:cNvSpPr txBox="1"/>
          <p:nvPr/>
        </p:nvSpPr>
        <p:spPr>
          <a:xfrm>
            <a:off x="540000" y="56085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86" name="yt_shape_15486" title="H_153.0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260" y="3511620"/>
            <a:ext cx="2161479" cy="1943424"/>
            <a:chOff x="0" y="0"/>
            <a:chExt cx="2161479" cy="1943424"/>
          </a:xfrm>
        </p:grpSpPr>
        <p:pic>
          <p:nvPicPr>
            <p:cNvPr id="2" name="yt_image_15486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61479" cy="154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88" name="yt_shape_15488"/>
            <p:cNvSpPr txBox="1"/>
            <p:nvPr/>
          </p:nvSpPr>
          <p:spPr>
            <a:xfrm>
              <a:off x="547458" y="15834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26C212-BB46-6C02-8C56-81BB02DAF8E8}"/>
                  </a:ext>
                </a:extLst>
              </p:cNvPr>
              <p:cNvSpPr txBox="1"/>
              <p:nvPr/>
            </p:nvSpPr>
            <p:spPr>
              <a:xfrm>
                <a:off x="4563583" y="1332497"/>
                <a:ext cx="613474" cy="7591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DB26C212-BB46-6C02-8C56-81BB02DAF8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583" y="1332497"/>
                <a:ext cx="613474" cy="7591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30091ED-BFC1-A6BE-547D-4045E94294D4}"/>
              </a:ext>
            </a:extLst>
          </p:cNvPr>
          <p:cNvCxnSpPr/>
          <p:nvPr/>
        </p:nvCxnSpPr>
        <p:spPr>
          <a:xfrm>
            <a:off x="4348794" y="2063897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AEBF0BAA-2F71-C46B-8401-CF398A7DF955}"/>
              </a:ext>
            </a:extLst>
          </p:cNvPr>
          <p:cNvSpPr txBox="1"/>
          <p:nvPr/>
        </p:nvSpPr>
        <p:spPr>
          <a:xfrm>
            <a:off x="9048328" y="2598356"/>
            <a:ext cx="155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0" name="yt_shape_15490"/>
          <p:cNvSpPr txBox="1"/>
          <p:nvPr/>
        </p:nvSpPr>
        <p:spPr>
          <a:xfrm>
            <a:off x="540120" y="900000"/>
            <a:ext cx="1023633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的面积分别记为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5491" name="yt_shape_15491" title="H_112.4107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3748" y="2045808"/>
            <a:ext cx="2041281" cy="1427616"/>
            <a:chOff x="0" y="0"/>
            <a:chExt cx="2041281" cy="1427616"/>
          </a:xfrm>
        </p:grpSpPr>
        <p:pic>
          <p:nvPicPr>
            <p:cNvPr id="2" name="yt_image_1549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1281" cy="1031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93" name="yt_shape_15493"/>
            <p:cNvSpPr txBox="1"/>
            <p:nvPr/>
          </p:nvSpPr>
          <p:spPr>
            <a:xfrm>
              <a:off x="487359" y="10676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D960C2D-1063-E72F-9EDE-94CFDF609724}"/>
              </a:ext>
            </a:extLst>
          </p:cNvPr>
          <p:cNvSpPr txBox="1"/>
          <p:nvPr/>
        </p:nvSpPr>
        <p:spPr>
          <a:xfrm>
            <a:off x="3143672" y="17728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495">
            <a:extLst>
              <a:ext uri="{FF2B5EF4-FFF2-40B4-BE49-F238E27FC236}">
                <a16:creationId xmlns:a16="http://schemas.microsoft.com/office/drawing/2014/main" id="{02EBF5BE-BF3B-BF1F-039E-2C62629885A3}"/>
              </a:ext>
            </a:extLst>
          </p:cNvPr>
          <p:cNvSpPr txBox="1"/>
          <p:nvPr/>
        </p:nvSpPr>
        <p:spPr>
          <a:xfrm>
            <a:off x="529109" y="3600474"/>
            <a:ext cx="1060745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6" name="yt_shape_15496" title="H_148.6885">
            <a:extLst>
              <a:ext uri="{FF2B5EF4-FFF2-40B4-BE49-F238E27FC236}">
                <a16:creationId xmlns:a16="http://schemas.microsoft.com/office/drawing/2014/main" id="{30259956-B7C3-8D11-28A5-B466F7BB0C04}"/>
              </a:ext>
            </a:extLst>
          </p:cNvPr>
          <p:cNvGrpSpPr/>
          <p:nvPr/>
        </p:nvGrpSpPr>
        <p:grpSpPr>
          <a:xfrm>
            <a:off x="5257088" y="4636171"/>
            <a:ext cx="1656037" cy="1888344"/>
            <a:chOff x="0" y="0"/>
            <a:chExt cx="1656037" cy="1888344"/>
          </a:xfrm>
        </p:grpSpPr>
        <p:pic>
          <p:nvPicPr>
            <p:cNvPr id="7" name="yt_image_15496">
              <a:extLst>
                <a:ext uri="{FF2B5EF4-FFF2-40B4-BE49-F238E27FC236}">
                  <a16:creationId xmlns:a16="http://schemas.microsoft.com/office/drawing/2014/main" id="{FAD0DDD1-BC8B-9ACC-DBF1-628345252DB8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6037" cy="1492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498">
              <a:extLst>
                <a:ext uri="{FF2B5EF4-FFF2-40B4-BE49-F238E27FC236}">
                  <a16:creationId xmlns:a16="http://schemas.microsoft.com/office/drawing/2014/main" id="{A6409612-C796-9903-2317-F229A91B7A13}"/>
                </a:ext>
              </a:extLst>
            </p:cNvPr>
            <p:cNvSpPr txBox="1"/>
            <p:nvPr/>
          </p:nvSpPr>
          <p:spPr>
            <a:xfrm>
              <a:off x="218554" y="15283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C276B94D-12D7-FB27-88F9-EF8C321F255B}"/>
              </a:ext>
            </a:extLst>
          </p:cNvPr>
          <p:cNvSpPr txBox="1"/>
          <p:nvPr/>
        </p:nvSpPr>
        <p:spPr>
          <a:xfrm>
            <a:off x="5314699" y="402915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00" name="yt_shape_15500"/>
              <p:cNvSpPr txBox="1"/>
              <p:nvPr/>
            </p:nvSpPr>
            <p:spPr>
              <a:xfrm>
                <a:off x="540119" y="900000"/>
                <a:ext cx="11316326" cy="9114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500" name="yt_shape_155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316326" cy="911403"/>
              </a:xfrm>
              <a:prstGeom prst="rect">
                <a:avLst/>
              </a:prstGeom>
              <a:blipFill>
                <a:blip r:embed="rId2"/>
                <a:stretch>
                  <a:fillRect l="-1670" t="-8054" r="-1347" b="-19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05" name="yt_shape_15505"/>
          <p:cNvSpPr txBox="1"/>
          <p:nvPr/>
        </p:nvSpPr>
        <p:spPr>
          <a:xfrm>
            <a:off x="540000" y="44137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02" name="yt_shape_15502" title="H_144.35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8733" y="2195933"/>
            <a:ext cx="1674534" cy="1833264"/>
            <a:chOff x="0" y="0"/>
            <a:chExt cx="1674534" cy="1833264"/>
          </a:xfrm>
        </p:grpSpPr>
        <p:pic>
          <p:nvPicPr>
            <p:cNvPr id="2" name="yt_image_1550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4534" cy="143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04" name="yt_shape_15504"/>
            <p:cNvSpPr txBox="1"/>
            <p:nvPr/>
          </p:nvSpPr>
          <p:spPr>
            <a:xfrm>
              <a:off x="227803" y="14732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35F048-2111-66E0-E0F6-B5D2EF7C8898}"/>
                  </a:ext>
                </a:extLst>
              </p:cNvPr>
              <p:cNvSpPr txBox="1"/>
              <p:nvPr/>
            </p:nvSpPr>
            <p:spPr>
              <a:xfrm>
                <a:off x="9912424" y="1338586"/>
                <a:ext cx="637285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 lvl="0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i="1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35F048-2111-66E0-E0F6-B5D2EF7C8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2424" y="1338586"/>
                <a:ext cx="637285" cy="569100"/>
              </a:xfrm>
              <a:prstGeom prst="rect">
                <a:avLst/>
              </a:prstGeom>
              <a:blipFill>
                <a:blip r:embed="rId4"/>
                <a:stretch>
                  <a:fillRect l="-14286" r="-68571" b="-16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6" name="yt_shape_15506"/>
          <p:cNvSpPr txBox="1"/>
          <p:nvPr/>
        </p:nvSpPr>
        <p:spPr>
          <a:xfrm>
            <a:off x="540000" y="90000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07" name="yt_shape_15507"/>
          <p:cNvSpPr txBox="1"/>
          <p:nvPr/>
        </p:nvSpPr>
        <p:spPr>
          <a:xfrm>
            <a:off x="540119" y="1379303"/>
            <a:ext cx="99483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请按如下要求画图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508" name="yt_shape_15508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5509">
            <a:extLst>
              <a:ext uri="{FF2B5EF4-FFF2-40B4-BE49-F238E27FC236}">
                <a16:creationId xmlns:a16="http://schemas.microsoft.com/office/drawing/2014/main" id="{ED734941-93AC-0849-C474-92B488D906F8}"/>
              </a:ext>
            </a:extLst>
          </p:cNvPr>
          <p:cNvSpPr txBox="1"/>
          <p:nvPr/>
        </p:nvSpPr>
        <p:spPr>
          <a:xfrm>
            <a:off x="573536" y="3281033"/>
            <a:ext cx="4837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3" name="yt_shape_15510">
            <a:extLst>
              <a:ext uri="{FF2B5EF4-FFF2-40B4-BE49-F238E27FC236}">
                <a16:creationId xmlns:a16="http://schemas.microsoft.com/office/drawing/2014/main" id="{D18DF42D-7DE2-A186-935A-BC0C3A2DAD36}"/>
              </a:ext>
            </a:extLst>
          </p:cNvPr>
          <p:cNvGrpSpPr/>
          <p:nvPr/>
        </p:nvGrpSpPr>
        <p:grpSpPr>
          <a:xfrm>
            <a:off x="8688288" y="2924944"/>
            <a:ext cx="3094329" cy="3587792"/>
            <a:chOff x="0" y="0"/>
            <a:chExt cx="3094329" cy="3587792"/>
          </a:xfrm>
        </p:grpSpPr>
        <p:pic>
          <p:nvPicPr>
            <p:cNvPr id="4" name="yt_image_15510" descr="{&quot;rangeId&quot;:0,&quot;⚘_2&quot;:1}">
              <a:extLst>
                <a:ext uri="{FF2B5EF4-FFF2-40B4-BE49-F238E27FC236}">
                  <a16:creationId xmlns:a16="http://schemas.microsoft.com/office/drawing/2014/main" id="{DCB14977-6130-2851-430A-794AE6C1AA4A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94329" cy="3123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5512">
              <a:extLst>
                <a:ext uri="{FF2B5EF4-FFF2-40B4-BE49-F238E27FC236}">
                  <a16:creationId xmlns:a16="http://schemas.microsoft.com/office/drawing/2014/main" id="{E537B547-908E-C55C-6263-3A926B3D8CA5}"/>
                </a:ext>
              </a:extLst>
            </p:cNvPr>
            <p:cNvSpPr txBox="1"/>
            <p:nvPr/>
          </p:nvSpPr>
          <p:spPr>
            <a:xfrm>
              <a:off x="949611" y="315927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6" name="yt_image_15514">
            <a:extLst>
              <a:ext uri="{FF2B5EF4-FFF2-40B4-BE49-F238E27FC236}">
                <a16:creationId xmlns:a16="http://schemas.microsoft.com/office/drawing/2014/main" id="{CE90F329-1537-6EF9-2C82-CACE5DF5A565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0348" y="2904773"/>
            <a:ext cx="3055824" cy="314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6" name="yt_shape_1551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517"/>
          <p:cNvSpPr txBox="1"/>
          <p:nvPr/>
        </p:nvSpPr>
        <p:spPr>
          <a:xfrm>
            <a:off x="540000" y="2011799"/>
            <a:ext cx="4837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5518" name="yt_shape_1551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57670" y="2011799"/>
            <a:ext cx="3094329" cy="3587792"/>
            <a:chOff x="0" y="0"/>
            <a:chExt cx="3094329" cy="3587792"/>
          </a:xfrm>
        </p:grpSpPr>
        <p:pic>
          <p:nvPicPr>
            <p:cNvPr id="5" name="yt_image_15518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94329" cy="3123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20" name="yt_shape_15520"/>
            <p:cNvSpPr txBox="1"/>
            <p:nvPr/>
          </p:nvSpPr>
          <p:spPr>
            <a:xfrm>
              <a:off x="949611" y="315927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2" name="yt_image_15514">
            <a:extLst>
              <a:ext uri="{FF2B5EF4-FFF2-40B4-BE49-F238E27FC236}">
                <a16:creationId xmlns:a16="http://schemas.microsoft.com/office/drawing/2014/main" id="{7EFFEC18-6D41-933D-8BA6-0867D423B855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3952" y="2036756"/>
            <a:ext cx="3055824" cy="314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1303</Words>
  <Application>Microsoft Office PowerPoint</Application>
  <PresentationFormat>宽屏</PresentationFormat>
  <Paragraphs>97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40</cp:revision>
  <dcterms:created xsi:type="dcterms:W3CDTF">2023-05-05T05:33:04Z</dcterms:created>
  <dcterms:modified xsi:type="dcterms:W3CDTF">2023-05-13T14:05:43Z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