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4" r:id="rId6"/>
    <p:sldId id="375" r:id="rId7"/>
    <p:sldId id="376" r:id="rId8"/>
    <p:sldId id="379" r:id="rId9"/>
    <p:sldId id="377" r:id="rId10"/>
    <p:sldId id="381" r:id="rId11"/>
    <p:sldId id="378" r:id="rId12"/>
    <p:sldId id="38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4" name="yt_shape_15354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355" name="yt_shape_15355"/>
          <p:cNvSpPr txBox="1"/>
          <p:nvPr/>
        </p:nvSpPr>
        <p:spPr>
          <a:xfrm>
            <a:off x="540000" y="1379303"/>
            <a:ext cx="6017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356" name="yt_table_15356" title="H_104.3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467047"/>
                  </p:ext>
                </p:extLst>
              </p:nvPr>
            </p:nvGraphicFramePr>
            <p:xfrm>
              <a:off x="540000" y="2010970"/>
              <a:ext cx="5001197" cy="1325373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622679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356" name="yt_table_15356" title="H_104.3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467047"/>
                  </p:ext>
                </p:extLst>
              </p:nvPr>
            </p:nvGraphicFramePr>
            <p:xfrm>
              <a:off x="540000" y="2010970"/>
              <a:ext cx="5001197" cy="1325373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622679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8647" b="-1313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72536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2500" r="-47928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8647" t="-82500" b="-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57" name="yt_shape_15357"/>
              <p:cNvSpPr txBox="1"/>
              <p:nvPr/>
            </p:nvSpPr>
            <p:spPr>
              <a:xfrm>
                <a:off x="540119" y="3386838"/>
                <a:ext cx="11111999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357" name="yt_shape_1535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86838"/>
                <a:ext cx="11111999" cy="1110176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362" name="yt_table_15362_skip" title="H_127.7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2125759"/>
                  </p:ext>
                </p:extLst>
              </p:nvPr>
            </p:nvGraphicFramePr>
            <p:xfrm>
              <a:off x="540000" y="4547802"/>
              <a:ext cx="5692776" cy="1622489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2314258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𝐴𝐷𝐸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𝐴𝐵𝐶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𝐴𝐷𝐸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𝐷𝐵𝐹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362" name="yt_table_15362_skip" title="H_127.7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2125759"/>
                  </p:ext>
                </p:extLst>
              </p:nvPr>
            </p:nvGraphicFramePr>
            <p:xfrm>
              <a:off x="540000" y="4547802"/>
              <a:ext cx="5692776" cy="1622489"/>
            </p:xfrm>
            <a:graphic>
              <a:graphicData uri="http://schemas.openxmlformats.org/drawingml/2006/table">
                <a:tbl>
                  <a:tblPr/>
                  <a:tblGrid>
                    <a:gridCol w="3378518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2314258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</a:tblGrid>
                  <a:tr h="6367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8468" b="-15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6053" b="-15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9857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815" r="-684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6053" t="-648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359" name="yt_shape_15359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2388" y="4547802"/>
            <a:ext cx="1767484" cy="1712736"/>
            <a:chOff x="0" y="0"/>
            <a:chExt cx="1767484" cy="1712736"/>
          </a:xfrm>
        </p:grpSpPr>
        <p:pic>
          <p:nvPicPr>
            <p:cNvPr id="2" name="yt_image_153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6748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1" name="yt_shape_15361"/>
            <p:cNvSpPr txBox="1"/>
            <p:nvPr/>
          </p:nvSpPr>
          <p:spPr>
            <a:xfrm>
              <a:off x="350461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46EDD5-7427-4725-E99C-137A9D1145D9}"/>
              </a:ext>
            </a:extLst>
          </p:cNvPr>
          <p:cNvSpPr txBox="1"/>
          <p:nvPr/>
        </p:nvSpPr>
        <p:spPr>
          <a:xfrm>
            <a:off x="5596664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8F0234-7EDA-F1A2-9879-3B9005C9A2B8}"/>
              </a:ext>
            </a:extLst>
          </p:cNvPr>
          <p:cNvSpPr txBox="1"/>
          <p:nvPr/>
        </p:nvSpPr>
        <p:spPr>
          <a:xfrm>
            <a:off x="1059708" y="401510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0" name="yt_shape_15430"/>
          <p:cNvSpPr txBox="1"/>
          <p:nvPr/>
        </p:nvSpPr>
        <p:spPr>
          <a:xfrm>
            <a:off x="540000" y="900000"/>
            <a:ext cx="9930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431"/>
              <p:cNvSpPr txBox="1"/>
              <p:nvPr/>
            </p:nvSpPr>
            <p:spPr>
              <a:xfrm>
                <a:off x="540000" y="1531667"/>
                <a:ext cx="5844549" cy="5098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431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844549" cy="5098447"/>
              </a:xfrm>
              <a:prstGeom prst="rect">
                <a:avLst/>
              </a:prstGeom>
              <a:blipFill>
                <a:blip r:embed="rId2"/>
                <a:stretch>
                  <a:fillRect l="-3236" t="-956" r="-2505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433" name="yt_shape_154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1050" y="1531667"/>
            <a:ext cx="1920949" cy="1463083"/>
            <a:chOff x="0" y="0"/>
            <a:chExt cx="1920949" cy="1463083"/>
          </a:xfrm>
        </p:grpSpPr>
        <p:pic>
          <p:nvPicPr>
            <p:cNvPr id="5" name="yt_image_15433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0949" cy="998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35" name="yt_shape_15435"/>
            <p:cNvSpPr txBox="1"/>
            <p:nvPr/>
          </p:nvSpPr>
          <p:spPr>
            <a:xfrm>
              <a:off x="362921" y="103456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7" name="yt_shape_154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为对角线作正方形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41" name="yt_shape_15441"/>
          <p:cNvSpPr txBox="1"/>
          <p:nvPr/>
        </p:nvSpPr>
        <p:spPr>
          <a:xfrm>
            <a:off x="540000" y="40438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38" name="yt_shape_15438" title="H_156.0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1441" y="2011799"/>
            <a:ext cx="1889116" cy="1981656"/>
            <a:chOff x="0" y="0"/>
            <a:chExt cx="1889116" cy="1981656"/>
          </a:xfrm>
        </p:grpSpPr>
        <p:pic>
          <p:nvPicPr>
            <p:cNvPr id="2" name="yt_image_1543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9116" cy="1585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0" name="yt_shape_15440"/>
            <p:cNvSpPr txBox="1"/>
            <p:nvPr/>
          </p:nvSpPr>
          <p:spPr>
            <a:xfrm>
              <a:off x="335094" y="16216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442" name="yt_shape_15442"/>
          <p:cNvSpPr txBox="1"/>
          <p:nvPr/>
        </p:nvSpPr>
        <p:spPr>
          <a:xfrm>
            <a:off x="540000" y="4417246"/>
            <a:ext cx="7120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951F9-92CA-8993-3873-B9AE1DFA94B7}"/>
              </a:ext>
            </a:extLst>
          </p:cNvPr>
          <p:cNvSpPr txBox="1"/>
          <p:nvPr/>
        </p:nvSpPr>
        <p:spPr>
          <a:xfrm>
            <a:off x="6358664" y="43704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44" name="yt_shape_15444"/>
              <p:cNvSpPr txBox="1"/>
              <p:nvPr/>
            </p:nvSpPr>
            <p:spPr>
              <a:xfrm>
                <a:off x="551384" y="1700808"/>
                <a:ext cx="4923784" cy="656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444" name="yt_shape_15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0808"/>
                <a:ext cx="4923784" cy="656526"/>
              </a:xfrm>
              <a:prstGeom prst="rect">
                <a:avLst/>
              </a:prstGeom>
              <a:blipFill>
                <a:blip r:embed="rId2"/>
                <a:stretch>
                  <a:fillRect l="-3713" r="-1238" b="-21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446" name="yt_shape_15446"/>
              <p:cNvSpPr txBox="1"/>
              <p:nvPr/>
            </p:nvSpPr>
            <p:spPr>
              <a:xfrm>
                <a:off x="551384" y="2477179"/>
                <a:ext cx="6137899" cy="3318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446" name="yt_shape_15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477179"/>
                <a:ext cx="6137899" cy="3318729"/>
              </a:xfrm>
              <a:prstGeom prst="rect">
                <a:avLst/>
              </a:prstGeom>
              <a:blipFill>
                <a:blip r:embed="rId3"/>
                <a:stretch>
                  <a:fillRect l="-2979" t="-1468" r="-2085" b="-4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9B3CD7-72B1-5AB2-8034-0B1A0D6EF4E0}"/>
                  </a:ext>
                </a:extLst>
              </p:cNvPr>
              <p:cNvSpPr txBox="1"/>
              <p:nvPr/>
            </p:nvSpPr>
            <p:spPr>
              <a:xfrm>
                <a:off x="4400850" y="1654002"/>
                <a:ext cx="888174" cy="743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9B3CD7-72B1-5AB2-8034-0B1A0D6EF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0850" y="1654002"/>
                <a:ext cx="888174" cy="7437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523BCD2-E8DD-3EFD-1A60-C42186152C4C}"/>
              </a:ext>
            </a:extLst>
          </p:cNvPr>
          <p:cNvCxnSpPr/>
          <p:nvPr/>
        </p:nvCxnSpPr>
        <p:spPr>
          <a:xfrm>
            <a:off x="4186061" y="2370035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yt_shape_15443">
            <a:extLst>
              <a:ext uri="{FF2B5EF4-FFF2-40B4-BE49-F238E27FC236}">
                <a16:creationId xmlns:a16="http://schemas.microsoft.com/office/drawing/2014/main" id="{84D8BDCB-FF7C-0630-2365-389A49E2EA16}"/>
              </a:ext>
            </a:extLst>
          </p:cNvPr>
          <p:cNvSpPr txBox="1"/>
          <p:nvPr/>
        </p:nvSpPr>
        <p:spPr>
          <a:xfrm>
            <a:off x="575106" y="1272293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6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yt_shape_153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刚好落在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67" name="yt_table_1536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869223"/>
              </p:ext>
            </p:extLst>
          </p:nvPr>
        </p:nvGraphicFramePr>
        <p:xfrm>
          <a:off x="540000" y="185943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p:grpSp>
        <p:nvGrpSpPr>
          <p:cNvPr id="15364" name="yt_shape_15364_skip" title="H_161.64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6156" y="1587263"/>
            <a:ext cx="1883874" cy="2052936"/>
            <a:chOff x="0" y="0"/>
            <a:chExt cx="1883874" cy="2052936"/>
          </a:xfrm>
        </p:grpSpPr>
        <p:pic>
          <p:nvPicPr>
            <p:cNvPr id="2" name="yt_image_1536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3874" cy="1656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6" name="yt_shape_15366"/>
            <p:cNvSpPr txBox="1"/>
            <p:nvPr/>
          </p:nvSpPr>
          <p:spPr>
            <a:xfrm>
              <a:off x="408656" y="1692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13DA0C-9DB3-9AD1-29F5-9745A112D5C8}"/>
              </a:ext>
            </a:extLst>
          </p:cNvPr>
          <p:cNvSpPr txBox="1"/>
          <p:nvPr/>
        </p:nvSpPr>
        <p:spPr>
          <a:xfrm>
            <a:off x="86622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369">
                <a:extLst>
                  <a:ext uri="{FF2B5EF4-FFF2-40B4-BE49-F238E27FC236}">
                    <a16:creationId xmlns:a16="http://schemas.microsoft.com/office/drawing/2014/main" id="{1AF91F75-742F-1737-EB78-A6620FB3D8E3}"/>
                  </a:ext>
                </a:extLst>
              </p:cNvPr>
              <p:cNvSpPr txBox="1"/>
              <p:nvPr/>
            </p:nvSpPr>
            <p:spPr>
              <a:xfrm>
                <a:off x="509865" y="3912371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5369">
                <a:extLst>
                  <a:ext uri="{FF2B5EF4-FFF2-40B4-BE49-F238E27FC236}">
                    <a16:creationId xmlns:a16="http://schemas.microsoft.com/office/drawing/2014/main" id="{1AF91F75-742F-1737-EB78-A6620FB3D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65" y="3912371"/>
                <a:ext cx="11111999" cy="1123128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5374_skip" title="H_50.07504">
                <a:extLst>
                  <a:ext uri="{FF2B5EF4-FFF2-40B4-BE49-F238E27FC236}">
                    <a16:creationId xmlns:a16="http://schemas.microsoft.com/office/drawing/2014/main" id="{6D6390BB-D837-15CC-30EE-D2DD286C2C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688576"/>
                  </p:ext>
                </p:extLst>
              </p:nvPr>
            </p:nvGraphicFramePr>
            <p:xfrm>
              <a:off x="509746" y="5086287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5374_skip" title="H_50.07504">
                <a:extLst>
                  <a:ext uri="{FF2B5EF4-FFF2-40B4-BE49-F238E27FC236}">
                    <a16:creationId xmlns:a16="http://schemas.microsoft.com/office/drawing/2014/main" id="{6D6390BB-D837-15CC-30EE-D2DD286C2C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688576"/>
                  </p:ext>
                </p:extLst>
              </p:nvPr>
            </p:nvGraphicFramePr>
            <p:xfrm>
              <a:off x="509746" y="5086287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6" name="yt_shape_15371_skip" title="H_129.2485">
            <a:extLst>
              <a:ext uri="{FF2B5EF4-FFF2-40B4-BE49-F238E27FC236}">
                <a16:creationId xmlns:a16="http://schemas.microsoft.com/office/drawing/2014/main" id="{B4013E25-7287-1CB5-FBD8-30E9B76EA5EA}"/>
              </a:ext>
            </a:extLst>
          </p:cNvPr>
          <p:cNvGrpSpPr/>
          <p:nvPr/>
        </p:nvGrpSpPr>
        <p:grpSpPr>
          <a:xfrm>
            <a:off x="9706156" y="4923195"/>
            <a:ext cx="1943128" cy="1641456"/>
            <a:chOff x="0" y="0"/>
            <a:chExt cx="1943128" cy="1641456"/>
          </a:xfrm>
        </p:grpSpPr>
        <p:pic>
          <p:nvPicPr>
            <p:cNvPr id="7" name="yt_image_15371">
              <a:extLst>
                <a:ext uri="{FF2B5EF4-FFF2-40B4-BE49-F238E27FC236}">
                  <a16:creationId xmlns:a16="http://schemas.microsoft.com/office/drawing/2014/main" id="{F5BC2256-5695-6925-1ED3-69C0F529FF4E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43128" cy="1245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373">
              <a:extLst>
                <a:ext uri="{FF2B5EF4-FFF2-40B4-BE49-F238E27FC236}">
                  <a16:creationId xmlns:a16="http://schemas.microsoft.com/office/drawing/2014/main" id="{F44C3640-E197-D3CC-A7DD-11C9525CCA33}"/>
                </a:ext>
              </a:extLst>
            </p:cNvPr>
            <p:cNvSpPr txBox="1"/>
            <p:nvPr/>
          </p:nvSpPr>
          <p:spPr>
            <a:xfrm>
              <a:off x="438283" y="12814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EDDB412-DD77-0E44-4930-200BAE85B9FC}"/>
              </a:ext>
            </a:extLst>
          </p:cNvPr>
          <p:cNvSpPr txBox="1"/>
          <p:nvPr/>
        </p:nvSpPr>
        <p:spPr>
          <a:xfrm>
            <a:off x="8985179" y="4341053"/>
            <a:ext cx="383285" cy="7303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5" name="yt_shape_15375"/>
          <p:cNvSpPr txBox="1"/>
          <p:nvPr/>
        </p:nvSpPr>
        <p:spPr>
          <a:xfrm>
            <a:off x="540119" y="900000"/>
            <a:ext cx="1095648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在一块斜边长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的直角三角形木板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上截取一个正方形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则这块木板截取正方形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79" name="yt_table_1537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899793"/>
              </p:ext>
            </p:extLst>
          </p:nvPr>
        </p:nvGraphicFramePr>
        <p:xfrm>
          <a:off x="540000" y="2339566"/>
          <a:ext cx="4961256" cy="848742"/>
        </p:xfrm>
        <a:graphic>
          <a:graphicData uri="http://schemas.openxmlformats.org/drawingml/2006/table">
            <a:tbl>
              <a:tblPr/>
              <a:tblGrid>
                <a:gridCol w="3099118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</a:tbl>
          </a:graphicData>
        </a:graphic>
      </p:graphicFrame>
      <p:grpSp>
        <p:nvGrpSpPr>
          <p:cNvPr id="15376" name="yt_shape_15376_skip" title="H_127.9729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3267" y="2033875"/>
            <a:ext cx="1958614" cy="1625256"/>
            <a:chOff x="0" y="0"/>
            <a:chExt cx="1958614" cy="1625256"/>
          </a:xfrm>
        </p:grpSpPr>
        <p:pic>
          <p:nvPicPr>
            <p:cNvPr id="2" name="yt_image_1537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8614" cy="1229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78" name="yt_shape_15378"/>
            <p:cNvSpPr txBox="1"/>
            <p:nvPr/>
          </p:nvSpPr>
          <p:spPr>
            <a:xfrm>
              <a:off x="446026" y="12652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22E24D-2E5D-DD5D-C35D-1D969702F65B}"/>
              </a:ext>
            </a:extLst>
          </p:cNvPr>
          <p:cNvSpPr txBox="1"/>
          <p:nvPr/>
        </p:nvSpPr>
        <p:spPr>
          <a:xfrm>
            <a:off x="765693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381">
            <a:extLst>
              <a:ext uri="{FF2B5EF4-FFF2-40B4-BE49-F238E27FC236}">
                <a16:creationId xmlns:a16="http://schemas.microsoft.com/office/drawing/2014/main" id="{D9BC4EDC-5A6F-0591-6572-0DCB17BD50BE}"/>
              </a:ext>
            </a:extLst>
          </p:cNvPr>
          <p:cNvSpPr txBox="1"/>
          <p:nvPr/>
        </p:nvSpPr>
        <p:spPr>
          <a:xfrm>
            <a:off x="507541" y="3728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一张等腰三角形纸片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现沿底边依次从下往上裁剪宽度均为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的矩形纸条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已知剪得的纸条中有一张是正方形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则这张正方形纸条是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5385_skip" title="H_66.83008">
            <a:extLst>
              <a:ext uri="{FF2B5EF4-FFF2-40B4-BE49-F238E27FC236}">
                <a16:creationId xmlns:a16="http://schemas.microsoft.com/office/drawing/2014/main" id="{19E7AA78-E9DE-2699-A027-418AB7ABC8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46362"/>
              </p:ext>
            </p:extLst>
          </p:nvPr>
        </p:nvGraphicFramePr>
        <p:xfrm>
          <a:off x="507422" y="5168423"/>
          <a:ext cx="4370706" cy="848742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grpSp>
        <p:nvGrpSpPr>
          <p:cNvPr id="6" name="yt_shape_15382_skip" title="H_149.0967">
            <a:extLst>
              <a:ext uri="{FF2B5EF4-FFF2-40B4-BE49-F238E27FC236}">
                <a16:creationId xmlns:a16="http://schemas.microsoft.com/office/drawing/2014/main" id="{DD8B2457-746E-898E-3F8C-37EFB3644340}"/>
              </a:ext>
            </a:extLst>
          </p:cNvPr>
          <p:cNvGrpSpPr/>
          <p:nvPr/>
        </p:nvGrpSpPr>
        <p:grpSpPr>
          <a:xfrm>
            <a:off x="9634121" y="4711420"/>
            <a:ext cx="1888306" cy="1893528"/>
            <a:chOff x="0" y="0"/>
            <a:chExt cx="1888306" cy="1893528"/>
          </a:xfrm>
        </p:grpSpPr>
        <p:pic>
          <p:nvPicPr>
            <p:cNvPr id="7" name="yt_image_15382">
              <a:extLst>
                <a:ext uri="{FF2B5EF4-FFF2-40B4-BE49-F238E27FC236}">
                  <a16:creationId xmlns:a16="http://schemas.microsoft.com/office/drawing/2014/main" id="{1F40E4F6-BCF0-4049-9FF9-CA8790DF3DA7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8306" cy="1497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384">
              <a:extLst>
                <a:ext uri="{FF2B5EF4-FFF2-40B4-BE49-F238E27FC236}">
                  <a16:creationId xmlns:a16="http://schemas.microsoft.com/office/drawing/2014/main" id="{EDB3F990-1081-D2ED-F6AB-624904B6033F}"/>
                </a:ext>
              </a:extLst>
            </p:cNvPr>
            <p:cNvSpPr txBox="1"/>
            <p:nvPr/>
          </p:nvSpPr>
          <p:spPr>
            <a:xfrm>
              <a:off x="410872" y="1533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54FA974-E89C-1049-E93E-EB67D2746C79}"/>
              </a:ext>
            </a:extLst>
          </p:cNvPr>
          <p:cNvSpPr txBox="1"/>
          <p:nvPr/>
        </p:nvSpPr>
        <p:spPr>
          <a:xfrm>
            <a:off x="3465530" y="46330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7" name="yt_shape_1538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88" name="yt_shape_15388"/>
              <p:cNvSpPr txBox="1"/>
              <p:nvPr/>
            </p:nvSpPr>
            <p:spPr>
              <a:xfrm>
                <a:off x="540000" y="1379303"/>
                <a:ext cx="5844229" cy="5886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388" name="yt_shape_15388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844229" cy="588623"/>
              </a:xfrm>
              <a:prstGeom prst="rect">
                <a:avLst/>
              </a:prstGeom>
              <a:blipFill>
                <a:blip r:embed="rId2"/>
                <a:stretch>
                  <a:fillRect l="-3236" r="-939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90" name="yt_shape_15390"/>
          <p:cNvSpPr txBox="1"/>
          <p:nvPr/>
        </p:nvSpPr>
        <p:spPr>
          <a:xfrm>
            <a:off x="540119" y="20707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请从图中找出一组相似的三角形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394" name="yt_shape_15394"/>
          <p:cNvSpPr txBox="1"/>
          <p:nvPr/>
        </p:nvSpPr>
        <p:spPr>
          <a:xfrm>
            <a:off x="540000" y="49222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91" name="yt_shape_15391" title="H_107.20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1840" y="3510282"/>
            <a:ext cx="2048319" cy="1361520"/>
            <a:chOff x="0" y="0"/>
            <a:chExt cx="2048319" cy="1361520"/>
          </a:xfrm>
        </p:grpSpPr>
        <p:pic>
          <p:nvPicPr>
            <p:cNvPr id="2" name="yt_image_15391">
              <a:extLst>
                <a:ext uri="">
  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8319" cy="965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3" name="yt_shape_15393"/>
            <p:cNvSpPr txBox="1"/>
            <p:nvPr/>
          </p:nvSpPr>
          <p:spPr>
            <a:xfrm>
              <a:off x="490878" y="10015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E03C09-85F9-0569-9AFB-169D07EB8B5B}"/>
                  </a:ext>
                </a:extLst>
              </p:cNvPr>
              <p:cNvSpPr txBox="1"/>
              <p:nvPr/>
            </p:nvSpPr>
            <p:spPr>
              <a:xfrm>
                <a:off x="5575709" y="1332497"/>
                <a:ext cx="613474" cy="676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AFE03C09-85F9-0569-9AFB-169D07EB8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709" y="1332497"/>
                <a:ext cx="613474" cy="6765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FD48DD8-EE38-3E53-3DEC-659EFE914203}"/>
              </a:ext>
            </a:extLst>
          </p:cNvPr>
          <p:cNvCxnSpPr/>
          <p:nvPr/>
        </p:nvCxnSpPr>
        <p:spPr>
          <a:xfrm>
            <a:off x="5360920" y="1981283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671EABD-9317-4F8D-EC4E-DE3D3D6C2F11}"/>
              </a:ext>
            </a:extLst>
          </p:cNvPr>
          <p:cNvSpPr txBox="1"/>
          <p:nvPr/>
        </p:nvSpPr>
        <p:spPr>
          <a:xfrm>
            <a:off x="9336360" y="2480555"/>
            <a:ext cx="214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08E32D-C99A-DB48-F436-BCC4C478FFC0}"/>
              </a:ext>
            </a:extLst>
          </p:cNvPr>
          <p:cNvSpPr txBox="1"/>
          <p:nvPr/>
        </p:nvSpPr>
        <p:spPr>
          <a:xfrm>
            <a:off x="479376" y="292712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95" name="yt_shape_15395"/>
              <p:cNvSpPr txBox="1"/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一般书本的纸张是由原纸张多次对开得到的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再把矩形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以此类推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若各种开本的矩形都相似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95" name="yt_shape_15395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6486" r="-1372" b="-11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00" name="yt_shape_15400"/>
          <p:cNvSpPr txBox="1"/>
          <p:nvPr/>
        </p:nvSpPr>
        <p:spPr>
          <a:xfrm>
            <a:off x="540000" y="46050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97" name="yt_shape_15397" title="H_177.21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2317" y="2304186"/>
            <a:ext cx="2507364" cy="2250576"/>
            <a:chOff x="0" y="0"/>
            <a:chExt cx="2507364" cy="2250576"/>
          </a:xfrm>
        </p:grpSpPr>
        <p:pic>
          <p:nvPicPr>
            <p:cNvPr id="2" name="yt_image_1539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07364" cy="1854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9" name="yt_shape_15399"/>
            <p:cNvSpPr txBox="1"/>
            <p:nvPr/>
          </p:nvSpPr>
          <p:spPr>
            <a:xfrm>
              <a:off x="720401" y="1890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BA679C-4A14-4A02-B443-0AD5E0196285}"/>
                  </a:ext>
                </a:extLst>
              </p:cNvPr>
              <p:cNvSpPr txBox="1"/>
              <p:nvPr/>
            </p:nvSpPr>
            <p:spPr>
              <a:xfrm>
                <a:off x="10548831" y="1328682"/>
                <a:ext cx="75958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47BA679C-4A14-4A02-B443-0AD5E0196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8831" y="1328682"/>
                <a:ext cx="759586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67B930A-7613-D71F-A8E4-3B8BB4672429}"/>
              </a:ext>
            </a:extLst>
          </p:cNvPr>
          <p:cNvCxnSpPr/>
          <p:nvPr/>
        </p:nvCxnSpPr>
        <p:spPr>
          <a:xfrm>
            <a:off x="10334042" y="2039889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01" name="yt_shape_15401"/>
              <p:cNvSpPr txBox="1"/>
              <p:nvPr/>
            </p:nvSpPr>
            <p:spPr>
              <a:xfrm>
                <a:off x="540119" y="900000"/>
                <a:ext cx="11111999" cy="11342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上靠近点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的四等分点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旋转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外角的平分线于点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01" name="yt_shape_1540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4285"/>
              </a:xfrm>
              <a:prstGeom prst="rect">
                <a:avLst/>
              </a:prstGeom>
              <a:blipFill>
                <a:blip r:embed="rId2"/>
                <a:stretch>
                  <a:fillRect l="-1701" t="-6452" r="-1482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06" name="yt_shape_15406"/>
          <p:cNvSpPr txBox="1"/>
          <p:nvPr/>
        </p:nvSpPr>
        <p:spPr>
          <a:xfrm>
            <a:off x="540000" y="45574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03" name="yt_shape_15403" title="H_173.33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9896" y="2305854"/>
            <a:ext cx="1532206" cy="2201328"/>
            <a:chOff x="0" y="0"/>
            <a:chExt cx="1532206" cy="2201328"/>
          </a:xfrm>
        </p:grpSpPr>
        <p:pic>
          <p:nvPicPr>
            <p:cNvPr id="2" name="yt_image_1540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2206" cy="1805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05" name="yt_shape_15405"/>
            <p:cNvSpPr txBox="1"/>
            <p:nvPr/>
          </p:nvSpPr>
          <p:spPr>
            <a:xfrm>
              <a:off x="156639" y="1841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FBC16C9-2C6B-6DDD-7261-4DC40E908FB1}"/>
              </a:ext>
            </a:extLst>
          </p:cNvPr>
          <p:cNvCxnSpPr/>
          <p:nvPr/>
        </p:nvCxnSpPr>
        <p:spPr>
          <a:xfrm>
            <a:off x="10354171" y="2042365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0F5132-541A-2392-986E-7CE2A34608BA}"/>
                  </a:ext>
                </a:extLst>
              </p:cNvPr>
              <p:cNvSpPr txBox="1"/>
              <p:nvPr/>
            </p:nvSpPr>
            <p:spPr>
              <a:xfrm>
                <a:off x="10607537" y="1314162"/>
                <a:ext cx="75958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0F5132-541A-2392-986E-7CE2A34608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7537" y="1314162"/>
                <a:ext cx="759586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7" name="yt_shape_15407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08" name="yt_shape_1540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409" name="yt_shape_15409"/>
          <p:cNvSpPr txBox="1"/>
          <p:nvPr/>
        </p:nvSpPr>
        <p:spPr>
          <a:xfrm>
            <a:off x="540000" y="2338738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410"/>
              <p:cNvSpPr txBox="1"/>
              <p:nvPr/>
            </p:nvSpPr>
            <p:spPr>
              <a:xfrm>
                <a:off x="540119" y="2970405"/>
                <a:ext cx="10380417" cy="2073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54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0405"/>
                <a:ext cx="10380417" cy="2073581"/>
              </a:xfrm>
              <a:prstGeom prst="rect">
                <a:avLst/>
              </a:prstGeom>
              <a:blipFill>
                <a:blip r:embed="rId2"/>
                <a:stretch>
                  <a:fillRect l="-1821" t="-2353" b="-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412" name="yt_shape_154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3429000"/>
            <a:ext cx="1904392" cy="1929643"/>
            <a:chOff x="0" y="0"/>
            <a:chExt cx="1904392" cy="1929643"/>
          </a:xfrm>
        </p:grpSpPr>
        <p:pic>
          <p:nvPicPr>
            <p:cNvPr id="3" name="yt_image_15412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392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14" name="yt_shape_15414"/>
            <p:cNvSpPr txBox="1"/>
            <p:nvPr/>
          </p:nvSpPr>
          <p:spPr>
            <a:xfrm>
              <a:off x="360349" y="1501128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6" name="yt_shape_15416"/>
          <p:cNvSpPr txBox="1"/>
          <p:nvPr/>
        </p:nvSpPr>
        <p:spPr>
          <a:xfrm>
            <a:off x="540000" y="900000"/>
            <a:ext cx="31130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417"/>
              <p:cNvSpPr txBox="1"/>
              <p:nvPr/>
            </p:nvSpPr>
            <p:spPr>
              <a:xfrm>
                <a:off x="540000" y="1531667"/>
                <a:ext cx="7024359" cy="3994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417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024359" cy="3994427"/>
              </a:xfrm>
              <a:prstGeom prst="rect">
                <a:avLst/>
              </a:prstGeom>
              <a:blipFill>
                <a:blip r:embed="rId2"/>
                <a:stretch>
                  <a:fillRect l="-2691" t="-1220" r="-1910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419" name="yt_shape_1541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7607" y="1531667"/>
            <a:ext cx="1904392" cy="1929643"/>
            <a:chOff x="0" y="0"/>
            <a:chExt cx="1904392" cy="1929643"/>
          </a:xfrm>
        </p:grpSpPr>
        <p:pic>
          <p:nvPicPr>
            <p:cNvPr id="5" name="yt_image_15419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392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21" name="yt_shape_15421"/>
            <p:cNvSpPr txBox="1"/>
            <p:nvPr/>
          </p:nvSpPr>
          <p:spPr>
            <a:xfrm>
              <a:off x="360349" y="1501128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3" name="yt_shape_154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24" name="yt_shape_15424"/>
          <p:cNvSpPr txBox="1"/>
          <p:nvPr/>
        </p:nvSpPr>
        <p:spPr>
          <a:xfrm>
            <a:off x="540000" y="1859435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5425"/>
          <p:cNvSpPr txBox="1"/>
          <p:nvPr/>
        </p:nvSpPr>
        <p:spPr>
          <a:xfrm>
            <a:off x="540000" y="2491102"/>
            <a:ext cx="495808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5426" name="yt_shape_154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1050" y="2491102"/>
            <a:ext cx="1920949" cy="1463083"/>
            <a:chOff x="0" y="0"/>
            <a:chExt cx="1920949" cy="1463083"/>
          </a:xfrm>
        </p:grpSpPr>
        <p:pic>
          <p:nvPicPr>
            <p:cNvPr id="3" name="yt_image_15426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949" cy="998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28" name="yt_shape_15428"/>
            <p:cNvSpPr txBox="1"/>
            <p:nvPr/>
          </p:nvSpPr>
          <p:spPr>
            <a:xfrm>
              <a:off x="362921" y="103456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1229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2023-05-13T14:01:02Z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