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63" r:id="rId2"/>
    <p:sldId id="366" r:id="rId3"/>
    <p:sldId id="368" r:id="rId4"/>
    <p:sldId id="370" r:id="rId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3620" autoAdjust="0"/>
  </p:normalViewPr>
  <p:slideViewPr>
    <p:cSldViewPr>
      <p:cViewPr varScale="1">
        <p:scale>
          <a:sx n="86" d="100"/>
          <a:sy n="86" d="100"/>
        </p:scale>
        <p:origin x="822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4519D-1FD6-46C5-8F09-240170F65CB9}" type="datetimeFigureOut">
              <a:rPr lang="zh-CN" altLang="en-US" smtClean="0"/>
              <a:t>2023/5/13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8DE922-579E-4B3D-A484-4507ADDE6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166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8DE922-579E-4B3D-A484-4507ADDE6EA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021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101" name="yt_shape_15101"/>
              <p:cNvSpPr txBox="1"/>
              <p:nvPr/>
            </p:nvSpPr>
            <p:spPr>
              <a:xfrm>
                <a:off x="540119" y="900198"/>
                <a:ext cx="11111999" cy="42818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聊城市中考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有四张大小和背面完全相同的不透明卡片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正面分别印有等边三角形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平行四边形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菱形和圆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将这四张卡片背面朝上洗匀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从中随机抽取两张卡片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所抽取的卡片正面上的图形都既是轴对称图形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又是中心对称图形的概率是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fontAlgn="b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锦州市中考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小华同学从一副扑克牌中取出花色为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红心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黑桃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梅花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张放入不透明的甲盒中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再从这副扑克牌中取出花色为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红心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黑桃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梅花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张放入不透明的乙盒中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小华同学从甲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乙两个盒中各随机抽取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张扑克牌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则抽到扑克牌花色恰好是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红心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的概率为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101" name="yt_shape_151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198"/>
                <a:ext cx="11111999" cy="4281813"/>
              </a:xfrm>
              <a:prstGeom prst="rect">
                <a:avLst/>
              </a:prstGeom>
              <a:blipFill>
                <a:blip r:embed="rId3"/>
                <a:stretch>
                  <a:fillRect l="-1701" t="-2422" r="-439" b="-22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CDDBD4A-FEE8-099C-9D0B-254F58680A34}"/>
                  </a:ext>
                </a:extLst>
              </p:cNvPr>
              <p:cNvSpPr txBox="1"/>
              <p:nvPr/>
            </p:nvSpPr>
            <p:spPr>
              <a:xfrm>
                <a:off x="1059708" y="2089178"/>
                <a:ext cx="308674" cy="7161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CDDBD4A-FEE8-099C-9D0B-254F58680A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089178"/>
                <a:ext cx="308674" cy="71616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763905A-864D-7A13-FB4E-19B2ABE20C9A}"/>
                  </a:ext>
                </a:extLst>
              </p:cNvPr>
              <p:cNvSpPr txBox="1"/>
              <p:nvPr/>
            </p:nvSpPr>
            <p:spPr>
              <a:xfrm>
                <a:off x="3193308" y="4467380"/>
                <a:ext cx="308674" cy="7164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763905A-864D-7A13-FB4E-19B2ABE20C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3308" y="4467380"/>
                <a:ext cx="308674" cy="7164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6" name="yt_shape_15106"/>
          <p:cNvSpPr txBox="1"/>
          <p:nvPr/>
        </p:nvSpPr>
        <p:spPr>
          <a:xfrm>
            <a:off x="467991" y="2281283"/>
            <a:ext cx="82250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请用画树状图的方法表示出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所有可能的结果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5107" name="yt_shape_15107"/>
          <p:cNvSpPr txBox="1"/>
          <p:nvPr/>
        </p:nvSpPr>
        <p:spPr>
          <a:xfrm>
            <a:off x="467991" y="2760586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画树状图如图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15108" name="yt_image_1510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4032" y="2836650"/>
            <a:ext cx="3496109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10" name="yt_shape_15110"/>
          <p:cNvSpPr txBox="1"/>
          <p:nvPr/>
        </p:nvSpPr>
        <p:spPr>
          <a:xfrm>
            <a:off x="441772" y="3326801"/>
            <a:ext cx="49933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种等可能的结果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5111" name="yt_shape_15111"/>
          <p:cNvSpPr txBox="1"/>
          <p:nvPr/>
        </p:nvSpPr>
        <p:spPr>
          <a:xfrm>
            <a:off x="467991" y="4285407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求所选出的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能使一次函数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的图象经过第二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四象限的概率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112" name="yt_shape_15112"/>
              <p:cNvSpPr txBox="1"/>
              <p:nvPr/>
            </p:nvSpPr>
            <p:spPr>
              <a:xfrm>
                <a:off x="467991" y="4764710"/>
                <a:ext cx="11111999" cy="16020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所选出的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能使一次函数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的图象经过第二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四象限的有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所以所选出的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能使一次函数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的图象经过第二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四象限的概率为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112" name="yt_shape_151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991" y="4764710"/>
                <a:ext cx="11111999" cy="1602042"/>
              </a:xfrm>
              <a:prstGeom prst="rect">
                <a:avLst/>
              </a:prstGeom>
              <a:blipFill>
                <a:blip r:embed="rId3"/>
                <a:stretch>
                  <a:fillRect l="-1700" t="-3435" r="-1262" b="-41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5101">
            <a:extLst>
              <a:ext uri="{FF2B5EF4-FFF2-40B4-BE49-F238E27FC236}">
                <a16:creationId xmlns:a16="http://schemas.microsoft.com/office/drawing/2014/main" id="{2992DC99-0B40-AF5A-4E20-06A31EAECFFB}"/>
              </a:ext>
            </a:extLst>
          </p:cNvPr>
          <p:cNvSpPr txBox="1"/>
          <p:nvPr/>
        </p:nvSpPr>
        <p:spPr>
          <a:xfrm>
            <a:off x="407368" y="943283"/>
            <a:ext cx="11111999" cy="12872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有四张正面分别标有数字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的不透明卡片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它们除数字外其余全部相同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现将它们背面朝上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洗匀后从四张卡片中随机地摸取一张不放回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将该卡片上的数字记为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再随机地摸取一张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将卡片上的数字记为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07" grpId="0" build="allAtOnce"/>
      <p:bldP spid="15110" grpId="0" build="allAtOnce"/>
      <p:bldP spid="1511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14" name="yt_shape_15114"/>
          <p:cNvSpPr txBox="1"/>
          <p:nvPr/>
        </p:nvSpPr>
        <p:spPr>
          <a:xfrm>
            <a:off x="540119" y="900000"/>
            <a:ext cx="11316521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丹东市中考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乙两人在玩转盘游戏时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分别把转盘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等份和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并在每一份内标上数字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游戏规则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同时转动两个转盘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当转盘停止后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指针所在区域的数字之积为奇数时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甲获胜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当数字之积为偶数时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乙获胜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如果指针恰好在分割线上时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则需重新转动转盘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115" name="yt_shape_15115"/>
          <p:cNvSpPr txBox="1"/>
          <p:nvPr/>
        </p:nvSpPr>
        <p:spPr>
          <a:xfrm>
            <a:off x="540119" y="2852936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利用画树状图或列表的方法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求甲获胜的概率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5116"/>
          <p:cNvSpPr txBox="1"/>
          <p:nvPr/>
        </p:nvSpPr>
        <p:spPr>
          <a:xfrm>
            <a:off x="540119" y="3356410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列表如下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grpSp>
        <p:nvGrpSpPr>
          <p:cNvPr id="15117" name="yt_shape_1511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761295" y="3006848"/>
            <a:ext cx="2570905" cy="1842163"/>
            <a:chOff x="0" y="0"/>
            <a:chExt cx="2570905" cy="1842163"/>
          </a:xfrm>
        </p:grpSpPr>
        <p:pic>
          <p:nvPicPr>
            <p:cNvPr id="3" name="yt_image_15117" descr="{&quot;rangeId&quot;:0,&quot;⚘_2&quot;:1}">
              <a:extLst>
                <a:ext uri="">
                  <a16:creationId xmlns:a14="http://schemas.microsoft.com/office/drawing/2010/main" xmlns:p14="http://schemas.microsoft.com/office/powerpoint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70905" cy="13776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19" name="yt_shape_15119"/>
            <p:cNvSpPr txBox="1"/>
            <p:nvPr/>
          </p:nvSpPr>
          <p:spPr>
            <a:xfrm>
              <a:off x="764843" y="1413648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graphicFrame>
        <p:nvGraphicFramePr>
          <p:cNvPr id="4" name="yt_table_15121" title="H_163.62016">
            <a:extLst>
              <a:ext uri="{FF2B5EF4-FFF2-40B4-BE49-F238E27FC236}">
                <a16:creationId xmlns:a16="http://schemas.microsoft.com/office/drawing/2014/main" id="{B2055115-A3BA-4BD8-2652-2DC056EAC2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467308"/>
              </p:ext>
            </p:extLst>
          </p:nvPr>
        </p:nvGraphicFramePr>
        <p:xfrm>
          <a:off x="4016583" y="3570667"/>
          <a:ext cx="3251745" cy="195293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50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4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4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84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84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8234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8234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8234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8234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5123">
                <a:extLst>
                  <a:ext uri="{FF2B5EF4-FFF2-40B4-BE49-F238E27FC236}">
                    <a16:creationId xmlns:a16="http://schemas.microsoft.com/office/drawing/2014/main" id="{E0D64441-0B3D-E48A-7741-21A4A5D35937}"/>
                  </a:ext>
                </a:extLst>
              </p:cNvPr>
              <p:cNvSpPr txBox="1"/>
              <p:nvPr/>
            </p:nvSpPr>
            <p:spPr>
              <a:xfrm>
                <a:off x="540000" y="5589240"/>
                <a:ext cx="11111999" cy="11213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由表可知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种等可能结果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其中指针所在区域的数字之积为奇数的有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种结果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所以甲获胜概率为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5" name="yt_shape_15123">
                <a:extLst>
                  <a:ext uri="{FF2B5EF4-FFF2-40B4-BE49-F238E27FC236}">
                    <a16:creationId xmlns:a16="http://schemas.microsoft.com/office/drawing/2014/main" id="{E0D64441-0B3D-E48A-7741-21A4A5D359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89240"/>
                <a:ext cx="11111999" cy="1121333"/>
              </a:xfrm>
              <a:prstGeom prst="rect">
                <a:avLst/>
              </a:prstGeom>
              <a:blipFill>
                <a:blip r:embed="rId3"/>
                <a:stretch>
                  <a:fillRect l="-1701" t="-4891" b="-59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5" name="yt_shape_1512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这个游戏规则对甲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乙双方公平吗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若公平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若不公平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请你在转盘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上只修改一个数字使游戏公平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不需要说明理由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5126"/>
              <p:cNvSpPr txBox="1"/>
              <p:nvPr/>
            </p:nvSpPr>
            <p:spPr>
              <a:xfrm>
                <a:off x="540119" y="2011799"/>
                <a:ext cx="8220177" cy="15901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指针所在区域的数字之积为偶数的概率为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这个游戏规则对甲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乙双方不公平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将转盘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上的数字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改为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则游戏公平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不唯一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4" name="yt_shape_151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11799"/>
                <a:ext cx="8220177" cy="1590115"/>
              </a:xfrm>
              <a:prstGeom prst="rect">
                <a:avLst/>
              </a:prstGeom>
              <a:blipFill>
                <a:blip r:embed="rId2"/>
                <a:stretch>
                  <a:fillRect l="-2300" r="-1484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128" name="yt_shape_1512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04312" y="1808647"/>
            <a:ext cx="2570905" cy="1842163"/>
            <a:chOff x="0" y="0"/>
            <a:chExt cx="2570905" cy="1842163"/>
          </a:xfrm>
        </p:grpSpPr>
        <p:pic>
          <p:nvPicPr>
            <p:cNvPr id="5" name="yt_image_15128" descr="{&quot;rangeId&quot;:0,&quot;⚘_2&quot;:1}">
              <a:extLst>
                <a:ext uri="">
                  <a16:creationId xmlns:a14="http://schemas.microsoft.com/office/drawing/2010/main" xmlns:p14="http://schemas.microsoft.com/office/powerpoint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570905" cy="13776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30" name="yt_shape_15130"/>
            <p:cNvSpPr txBox="1"/>
            <p:nvPr/>
          </p:nvSpPr>
          <p:spPr>
            <a:xfrm>
              <a:off x="764843" y="1413648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707</Words>
  <Application>Microsoft Office PowerPoint</Application>
  <PresentationFormat>宽屏</PresentationFormat>
  <Paragraphs>39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41</cp:revision>
  <dcterms:created xsi:type="dcterms:W3CDTF">2023-05-05T05:33:04Z</dcterms:created>
  <dcterms:modified xsi:type="dcterms:W3CDTF">2023-05-13T13:42:35Z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