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70" r:id="rId5"/>
    <p:sldId id="374" r:id="rId6"/>
    <p:sldId id="379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57" name="yt_shape_10457"/>
              <p:cNvSpPr txBox="1"/>
              <p:nvPr/>
            </p:nvSpPr>
            <p:spPr>
              <a:xfrm>
                <a:off x="540000" y="900000"/>
                <a:ext cx="6602320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 spc="10200">
                    <a:noFill/>
                    <a:effectLst/>
                    <a:latin typeface="NEU-BZ-S92" pitchFamily="25"/>
                    <a:ea typeface="宋体" pitchFamily="25"/>
                    <a:cs typeface="宋体" pitchFamily="25"/>
                    <a:sym typeface="Finished"/>
                  </a:rPr>
                  <a:t>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利用二次根式的性质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化简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457" name="yt_shape_10457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02320" cy="478657"/>
              </a:xfrm>
              <a:prstGeom prst="rect">
                <a:avLst/>
              </a:prstGeom>
              <a:blipFill>
                <a:blip r:embed="rId2"/>
                <a:stretch>
                  <a:fillRect l="-2955" t="-2564" r="-1754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59" name="yt_shape_10459"/>
              <p:cNvSpPr txBox="1"/>
              <p:nvPr/>
            </p:nvSpPr>
            <p:spPr>
              <a:xfrm>
                <a:off x="540119" y="1429445"/>
                <a:ext cx="10020377" cy="9557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459" name="yt_shape_104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9445"/>
                <a:ext cx="10020377" cy="955774"/>
              </a:xfrm>
              <a:prstGeom prst="rect">
                <a:avLst/>
              </a:prstGeom>
              <a:blipFill>
                <a:blip r:embed="rId3"/>
                <a:stretch>
                  <a:fillRect l="-1887" t="-5096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64" name="yt_shape_10464"/>
          <p:cNvSpPr txBox="1"/>
          <p:nvPr/>
        </p:nvSpPr>
        <p:spPr>
          <a:xfrm>
            <a:off x="540000" y="46365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61" name="yt_shape_10461" title="H_157.31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9649" y="2588371"/>
            <a:ext cx="1492700" cy="1997856"/>
            <a:chOff x="0" y="0"/>
            <a:chExt cx="1492700" cy="1997856"/>
          </a:xfrm>
        </p:grpSpPr>
        <p:pic>
          <p:nvPicPr>
            <p:cNvPr id="2" name="yt_image_10461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92700" cy="1601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63" name="yt_shape_10463"/>
            <p:cNvSpPr txBox="1"/>
            <p:nvPr/>
          </p:nvSpPr>
          <p:spPr>
            <a:xfrm>
              <a:off x="213069" y="16378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380369">
            <a:extLst>
              <a:ext uri="{FF2B5EF4-FFF2-40B4-BE49-F238E27FC236}">
                <a16:creationId xmlns:a16="http://schemas.microsoft.com/office/drawing/2014/main" id="{CF6C10D5-415B-AA97-D9BC-7A962C65BC3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54834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35FF07A-9B6C-A8ED-D354-F3AAF6FAF5FD}"/>
              </a:ext>
            </a:extLst>
          </p:cNvPr>
          <p:cNvSpPr txBox="1"/>
          <p:nvPr/>
        </p:nvSpPr>
        <p:spPr>
          <a:xfrm>
            <a:off x="5045331" y="1871352"/>
            <a:ext cx="1619949" cy="5646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65" name="yt_shape_10465"/>
              <p:cNvSpPr txBox="1"/>
              <p:nvPr/>
            </p:nvSpPr>
            <p:spPr>
              <a:xfrm>
                <a:off x="540000" y="900000"/>
                <a:ext cx="6499921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65" name="yt_shape_10465" descr="{&quot;rangeId&quot;: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99921" cy="475195"/>
              </a:xfrm>
              <a:prstGeom prst="rect">
                <a:avLst/>
              </a:prstGeom>
              <a:blipFill>
                <a:blip r:embed="rId2"/>
                <a:stretch>
                  <a:fillRect l="-2908" t="-2564" r="-1876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67" name="yt_shape_10467"/>
              <p:cNvSpPr txBox="1"/>
              <p:nvPr/>
            </p:nvSpPr>
            <p:spPr>
              <a:xfrm>
                <a:off x="540000" y="1425983"/>
                <a:ext cx="3439788" cy="2407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67" name="yt_shape_10467" descr="{&quot;rangeId&quot;: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5983"/>
                <a:ext cx="3439788" cy="2407134"/>
              </a:xfrm>
              <a:prstGeom prst="rect">
                <a:avLst/>
              </a:prstGeom>
              <a:blipFill>
                <a:blip r:embed="rId3"/>
                <a:stretch>
                  <a:fillRect l="-5496" t="-2278" r="-4433" b="-68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6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9" name="yt_shape_10469"/>
          <p:cNvSpPr txBox="1"/>
          <p:nvPr/>
        </p:nvSpPr>
        <p:spPr>
          <a:xfrm>
            <a:off x="540000" y="900000"/>
            <a:ext cx="561692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利用二次根式的乘除法则化简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70" name="yt_shape_10470"/>
              <p:cNvSpPr txBox="1"/>
              <p:nvPr/>
            </p:nvSpPr>
            <p:spPr>
              <a:xfrm>
                <a:off x="540000" y="1396872"/>
                <a:ext cx="6001323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70" name="yt_shape_1047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6001323" cy="478657"/>
              </a:xfrm>
              <a:prstGeom prst="rect">
                <a:avLst/>
              </a:prstGeom>
              <a:blipFill>
                <a:blip r:embed="rId2"/>
                <a:stretch>
                  <a:fillRect l="-3150" t="-1266" r="-2134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72" name="yt_table_10472" title="H_67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9054259"/>
                  </p:ext>
                </p:extLst>
              </p:nvPr>
            </p:nvGraphicFramePr>
            <p:xfrm>
              <a:off x="540000" y="2078681"/>
              <a:ext cx="4820794" cy="858266"/>
            </p:xfrm>
            <a:graphic>
              <a:graphicData uri="http://schemas.openxmlformats.org/drawingml/2006/table">
                <a:tbl>
                  <a:tblPr/>
                  <a:tblGrid>
                    <a:gridCol w="2724087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  <a:gridCol w="2096707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472" name="yt_table_10472" descr="{&quot;rangeId&quot;:5,&quot;type&quot;:&quot;Option&quot;}" title="H_67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9054259"/>
                  </p:ext>
                </p:extLst>
              </p:nvPr>
            </p:nvGraphicFramePr>
            <p:xfrm>
              <a:off x="540000" y="2078681"/>
              <a:ext cx="4820794" cy="858266"/>
            </p:xfrm>
            <a:graphic>
              <a:graphicData uri="http://schemas.openxmlformats.org/drawingml/2006/table">
                <a:tbl>
                  <a:tblPr/>
                  <a:tblGrid>
                    <a:gridCol w="2724087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  <a:gridCol w="2096707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</a:tblGrid>
                  <a:tr h="4291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1268" r="-76786" b="-143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233" t="-11268" b="-143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  <a:tr h="4291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11268" r="-76786" b="-43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233" t="-111268" b="-43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73" name="yt_shape_10473"/>
              <p:cNvSpPr txBox="1"/>
              <p:nvPr/>
            </p:nvSpPr>
            <p:spPr>
              <a:xfrm>
                <a:off x="540000" y="2987545"/>
                <a:ext cx="672337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可以表示为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73" name="yt_shape_1047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7545"/>
                <a:ext cx="6723379" cy="469167"/>
              </a:xfrm>
              <a:prstGeom prst="rect">
                <a:avLst/>
              </a:prstGeom>
              <a:blipFill>
                <a:blip r:embed="rId4"/>
                <a:stretch>
                  <a:fillRect l="-2813" t="-2597" r="-1724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75" name="yt_table_10475" title="H_70.7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6361208"/>
                  </p:ext>
                </p:extLst>
              </p:nvPr>
            </p:nvGraphicFramePr>
            <p:xfrm>
              <a:off x="540000" y="3659864"/>
              <a:ext cx="4188207" cy="898399"/>
            </p:xfrm>
            <a:graphic>
              <a:graphicData uri="http://schemas.openxmlformats.org/drawingml/2006/table">
                <a:tbl>
                  <a:tblPr/>
                  <a:tblGrid>
                    <a:gridCol w="2724087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1464120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475" name="yt_table_10475" descr="{&quot;rangeId&quot;:6,&quot;type&quot;:&quot;Option&quot;}" title="H_70.7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6361208"/>
                  </p:ext>
                </p:extLst>
              </p:nvPr>
            </p:nvGraphicFramePr>
            <p:xfrm>
              <a:off x="540000" y="3659864"/>
              <a:ext cx="4188207" cy="898399"/>
            </p:xfrm>
            <a:graphic>
              <a:graphicData uri="http://schemas.openxmlformats.org/drawingml/2006/table">
                <a:tbl>
                  <a:tblPr/>
                  <a:tblGrid>
                    <a:gridCol w="2724087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1464120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</a:tblGrid>
                  <a:tr h="4740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282" r="-53915" b="-13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5477" t="-1282" b="-1307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76" name="yt_shape_10476"/>
              <p:cNvSpPr txBox="1"/>
              <p:nvPr/>
            </p:nvSpPr>
            <p:spPr>
              <a:xfrm>
                <a:off x="540000" y="4608853"/>
                <a:ext cx="3670941" cy="8438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76" name="yt_shape_10476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08853"/>
                <a:ext cx="3670941" cy="843885"/>
              </a:xfrm>
              <a:prstGeom prst="rect">
                <a:avLst/>
              </a:prstGeom>
              <a:blipFill>
                <a:blip r:embed="rId6"/>
                <a:stretch>
                  <a:fillRect l="-5150" r="-1993" b="-13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80426">
            <a:extLst>
              <a:ext uri="{FF2B5EF4-FFF2-40B4-BE49-F238E27FC236}">
                <a16:creationId xmlns:a16="http://schemas.microsoft.com/office/drawing/2014/main" id="{E1A75B79-E50D-8241-7905-2F0572330B0E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071E32-8D1E-D61A-F596-ED5CD9992A23}"/>
              </a:ext>
            </a:extLst>
          </p:cNvPr>
          <p:cNvSpPr txBox="1"/>
          <p:nvPr/>
        </p:nvSpPr>
        <p:spPr>
          <a:xfrm>
            <a:off x="5563009" y="1350066"/>
            <a:ext cx="400748" cy="5676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7BB418-683A-1CA4-A46E-479B78D7CA4E}"/>
              </a:ext>
            </a:extLst>
          </p:cNvPr>
          <p:cNvSpPr txBox="1"/>
          <p:nvPr/>
        </p:nvSpPr>
        <p:spPr>
          <a:xfrm>
            <a:off x="6295545" y="2940739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F2EB47-1286-2E43-7267-40E451021F10}"/>
                  </a:ext>
                </a:extLst>
              </p:cNvPr>
              <p:cNvSpPr txBox="1"/>
              <p:nvPr/>
            </p:nvSpPr>
            <p:spPr>
              <a:xfrm>
                <a:off x="2893596" y="4562048"/>
                <a:ext cx="1143318" cy="9293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7, 'hasSerialNum': 1, 'mathAnswerShape': 1}">
                <a:extLst>
                  <a:ext uri="{FF2B5EF4-FFF2-40B4-BE49-F238E27FC236}">
                    <a16:creationId xmlns:a16="http://schemas.microsoft.com/office/drawing/2014/main" id="{67F2EB47-1286-2E43-7267-40E451021F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3596" y="4562048"/>
                <a:ext cx="1143318" cy="9293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1645C8C-7E29-E3D9-B14B-ADA823B948B5}"/>
              </a:ext>
            </a:extLst>
          </p:cNvPr>
          <p:cNvCxnSpPr/>
          <p:nvPr/>
        </p:nvCxnSpPr>
        <p:spPr>
          <a:xfrm>
            <a:off x="2639616" y="5373216"/>
            <a:ext cx="126809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8" name="yt_shape_10478"/>
          <p:cNvSpPr txBox="1"/>
          <p:nvPr/>
        </p:nvSpPr>
        <p:spPr>
          <a:xfrm>
            <a:off x="540000" y="900000"/>
            <a:ext cx="407803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利用隐含条件化简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79" name="yt_shape_10479"/>
              <p:cNvSpPr txBox="1"/>
              <p:nvPr/>
            </p:nvSpPr>
            <p:spPr>
              <a:xfrm>
                <a:off x="540000" y="1396872"/>
                <a:ext cx="6617068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79" name="yt_shape_10479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6617068" cy="475195"/>
              </a:xfrm>
              <a:prstGeom prst="rect">
                <a:avLst/>
              </a:prstGeom>
              <a:blipFill>
                <a:blip r:embed="rId2"/>
                <a:stretch>
                  <a:fillRect l="-2857" t="-1282" r="-737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81" name="yt_shape_10481"/>
              <p:cNvSpPr txBox="1"/>
              <p:nvPr/>
            </p:nvSpPr>
            <p:spPr>
              <a:xfrm>
                <a:off x="540000" y="1922855"/>
                <a:ext cx="10869194" cy="5227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81" name="yt_shape_1048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2855"/>
                <a:ext cx="10869194" cy="522707"/>
              </a:xfrm>
              <a:prstGeom prst="rect">
                <a:avLst/>
              </a:prstGeom>
              <a:blipFill>
                <a:blip r:embed="rId3"/>
                <a:stretch>
                  <a:fillRect l="-1739" r="-56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80451">
            <a:extLst>
              <a:ext uri="{FF2B5EF4-FFF2-40B4-BE49-F238E27FC236}">
                <a16:creationId xmlns:a16="http://schemas.microsoft.com/office/drawing/2014/main" id="{50D6FD84-6E16-F2EB-F8A7-C706E4C1ECC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B26F96-7429-ED06-D011-D8525BC66A86}"/>
              </a:ext>
            </a:extLst>
          </p:cNvPr>
          <p:cNvSpPr txBox="1"/>
          <p:nvPr/>
        </p:nvSpPr>
        <p:spPr>
          <a:xfrm>
            <a:off x="5725125" y="1350066"/>
            <a:ext cx="1229424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3B28F8-47DB-B5ED-95CC-B226DC6C911D}"/>
              </a:ext>
            </a:extLst>
          </p:cNvPr>
          <p:cNvSpPr txBox="1"/>
          <p:nvPr/>
        </p:nvSpPr>
        <p:spPr>
          <a:xfrm>
            <a:off x="10223464" y="1876049"/>
            <a:ext cx="942086" cy="6112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3" name="yt_shape_10483"/>
          <p:cNvSpPr txBox="1"/>
          <p:nvPr/>
        </p:nvSpPr>
        <p:spPr>
          <a:xfrm>
            <a:off x="551384" y="820265"/>
            <a:ext cx="407803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巧用乘法公式化简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84" name="yt_shape_10484"/>
              <p:cNvSpPr txBox="1"/>
              <p:nvPr/>
            </p:nvSpPr>
            <p:spPr>
              <a:xfrm>
                <a:off x="551384" y="1317137"/>
                <a:ext cx="7861511" cy="4337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484" name="yt_shape_104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17137"/>
                <a:ext cx="7861511" cy="433773"/>
              </a:xfrm>
              <a:prstGeom prst="rect">
                <a:avLst/>
              </a:prstGeom>
              <a:blipFill>
                <a:blip r:embed="rId2"/>
                <a:stretch>
                  <a:fillRect l="-2326" t="-7042" r="-310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86" name="yt_shape_10486"/>
          <p:cNvSpPr txBox="1"/>
          <p:nvPr/>
        </p:nvSpPr>
        <p:spPr>
          <a:xfrm>
            <a:off x="551384" y="1837092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3887380477">
            <a:extLst>
              <a:ext uri="{FF2B5EF4-FFF2-40B4-BE49-F238E27FC236}">
                <a16:creationId xmlns:a16="http://schemas.microsoft.com/office/drawing/2014/main" id="{41F71554-7756-88DC-3EC0-4FD4EEF1657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4" y="858970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D099C0-D784-EF24-0239-5AEEBCBDC945}"/>
                  </a:ext>
                </a:extLst>
              </p:cNvPr>
              <p:cNvSpPr txBox="1"/>
              <p:nvPr/>
            </p:nvSpPr>
            <p:spPr>
              <a:xfrm>
                <a:off x="6887826" y="1270331"/>
                <a:ext cx="1310514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D099C0-D784-EF24-0239-5AEEBCBDC9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7826" y="1270331"/>
                <a:ext cx="1310514" cy="523190"/>
              </a:xfrm>
              <a:prstGeom prst="rect">
                <a:avLst/>
              </a:prstGeom>
              <a:blipFill>
                <a:blip r:embed="rId4"/>
                <a:stretch>
                  <a:fillRect b="-27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B7DD8A1-795A-196C-87C1-D6BD56B8B44B}"/>
              </a:ext>
            </a:extLst>
          </p:cNvPr>
          <p:cNvCxnSpPr/>
          <p:nvPr/>
        </p:nvCxnSpPr>
        <p:spPr>
          <a:xfrm>
            <a:off x="6673038" y="1765765"/>
            <a:ext cx="1435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487">
                <a:extLst>
                  <a:ext uri="{FF2B5EF4-FFF2-40B4-BE49-F238E27FC236}">
                    <a16:creationId xmlns:a16="http://schemas.microsoft.com/office/drawing/2014/main" id="{2A613D02-8B4F-6444-05EA-53167CA460C3}"/>
                  </a:ext>
                </a:extLst>
              </p:cNvPr>
              <p:cNvSpPr txBox="1"/>
              <p:nvPr/>
            </p:nvSpPr>
            <p:spPr>
              <a:xfrm>
                <a:off x="490760" y="2265607"/>
                <a:ext cx="583531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5" name="yt_shape_10487">
                <a:extLst>
                  <a:ext uri="{FF2B5EF4-FFF2-40B4-BE49-F238E27FC236}">
                    <a16:creationId xmlns:a16="http://schemas.microsoft.com/office/drawing/2014/main" id="{2A613D02-8B4F-6444-05EA-53167CA460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760" y="2265607"/>
                <a:ext cx="5835315" cy="469167"/>
              </a:xfrm>
              <a:prstGeom prst="rect">
                <a:avLst/>
              </a:prstGeom>
              <a:blipFill>
                <a:blip r:embed="rId5"/>
                <a:stretch>
                  <a:fillRect l="-3239" t="-3896" r="-209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489">
                <a:extLst>
                  <a:ext uri="{FF2B5EF4-FFF2-40B4-BE49-F238E27FC236}">
                    <a16:creationId xmlns:a16="http://schemas.microsoft.com/office/drawing/2014/main" id="{28724C34-83BC-395F-C844-8A1947037AF5}"/>
                  </a:ext>
                </a:extLst>
              </p:cNvPr>
              <p:cNvSpPr txBox="1"/>
              <p:nvPr/>
            </p:nvSpPr>
            <p:spPr>
              <a:xfrm>
                <a:off x="490760" y="2785562"/>
                <a:ext cx="4527009" cy="1516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6" name="yt_shape_10489">
                <a:extLst>
                  <a:ext uri="{FF2B5EF4-FFF2-40B4-BE49-F238E27FC236}">
                    <a16:creationId xmlns:a16="http://schemas.microsoft.com/office/drawing/2014/main" id="{28724C34-83BC-395F-C844-8A1947037A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760" y="2785562"/>
                <a:ext cx="4527009" cy="1516377"/>
              </a:xfrm>
              <a:prstGeom prst="rect">
                <a:avLst/>
              </a:prstGeom>
              <a:blipFill>
                <a:blip r:embed="rId6"/>
                <a:stretch>
                  <a:fillRect l="-4178" t="-1606" r="-3100" b="-11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491">
                <a:extLst>
                  <a:ext uri="{FF2B5EF4-FFF2-40B4-BE49-F238E27FC236}">
                    <a16:creationId xmlns:a16="http://schemas.microsoft.com/office/drawing/2014/main" id="{6CEF9B1B-6560-3F78-483B-9F5F7BA7C83A}"/>
                  </a:ext>
                </a:extLst>
              </p:cNvPr>
              <p:cNvSpPr txBox="1"/>
              <p:nvPr/>
            </p:nvSpPr>
            <p:spPr>
              <a:xfrm>
                <a:off x="490760" y="4282135"/>
                <a:ext cx="588981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）｜－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0491">
                <a:extLst>
                  <a:ext uri="{FF2B5EF4-FFF2-40B4-BE49-F238E27FC236}">
                    <a16:creationId xmlns:a16="http://schemas.microsoft.com/office/drawing/2014/main" id="{6CEF9B1B-6560-3F78-483B-9F5F7BA7C8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760" y="4282135"/>
                <a:ext cx="5889817" cy="638893"/>
              </a:xfrm>
              <a:prstGeom prst="rect">
                <a:avLst/>
              </a:prstGeom>
              <a:blipFill>
                <a:blip r:embed="rId7"/>
                <a:stretch>
                  <a:fillRect l="-3209" r="-207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493">
                <a:extLst>
                  <a:ext uri="{FF2B5EF4-FFF2-40B4-BE49-F238E27FC236}">
                    <a16:creationId xmlns:a16="http://schemas.microsoft.com/office/drawing/2014/main" id="{9F2A4941-89E6-FF4A-72A9-86690872EF62}"/>
                  </a:ext>
                </a:extLst>
              </p:cNvPr>
              <p:cNvSpPr txBox="1"/>
              <p:nvPr/>
            </p:nvSpPr>
            <p:spPr>
              <a:xfrm>
                <a:off x="490760" y="4888743"/>
                <a:ext cx="6300186" cy="18195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8" name="yt_shape_10493">
                <a:extLst>
                  <a:ext uri="{FF2B5EF4-FFF2-40B4-BE49-F238E27FC236}">
                    <a16:creationId xmlns:a16="http://schemas.microsoft.com/office/drawing/2014/main" id="{9F2A4941-89E6-FF4A-72A9-86690872E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760" y="4888743"/>
                <a:ext cx="6300186" cy="1819537"/>
              </a:xfrm>
              <a:prstGeom prst="rect">
                <a:avLst/>
              </a:prstGeom>
              <a:blipFill>
                <a:blip r:embed="rId8"/>
                <a:stretch>
                  <a:fillRect l="-3001" r="-1839" b="-8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" name="yt_shape_10495"/>
          <p:cNvSpPr txBox="1"/>
          <p:nvPr/>
        </p:nvSpPr>
        <p:spPr>
          <a:xfrm>
            <a:off x="540000" y="900000"/>
            <a:ext cx="407803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利用整体思想化简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96" name="yt_shape_10496"/>
              <p:cNvSpPr txBox="1"/>
              <p:nvPr/>
            </p:nvSpPr>
            <p:spPr>
              <a:xfrm>
                <a:off x="540000" y="1396872"/>
                <a:ext cx="790133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代数式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2034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96" name="yt_shape_10496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7901330" cy="465577"/>
              </a:xfrm>
              <a:prstGeom prst="rect">
                <a:avLst/>
              </a:prstGeom>
              <a:blipFill>
                <a:blip r:embed="rId2"/>
                <a:stretch>
                  <a:fillRect l="-2392" t="-3896" r="-38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98" name="yt_shape_10498"/>
              <p:cNvSpPr txBox="1"/>
              <p:nvPr/>
            </p:nvSpPr>
            <p:spPr>
              <a:xfrm>
                <a:off x="540000" y="1913237"/>
                <a:ext cx="955556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济宁市中考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求代数式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98" name="yt_shape_10498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3237"/>
                <a:ext cx="9555565" cy="469167"/>
              </a:xfrm>
              <a:prstGeom prst="rect">
                <a:avLst/>
              </a:prstGeom>
              <a:blipFill>
                <a:blip r:embed="rId3"/>
                <a:stretch>
                  <a:fillRect l="-1978" t="-3896" r="-95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00" name="yt_shape_10500"/>
              <p:cNvSpPr txBox="1"/>
              <p:nvPr/>
            </p:nvSpPr>
            <p:spPr>
              <a:xfrm>
                <a:off x="540000" y="2433192"/>
                <a:ext cx="5796972" cy="29293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0" name="yt_shape_10500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3192"/>
                <a:ext cx="5796972" cy="2929328"/>
              </a:xfrm>
              <a:prstGeom prst="rect">
                <a:avLst/>
              </a:prstGeom>
              <a:blipFill>
                <a:blip r:embed="rId4"/>
                <a:stretch>
                  <a:fillRect l="-3260" t="-416" r="-1998" b="-5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80509">
            <a:extLst>
              <a:ext uri="{FF2B5EF4-FFF2-40B4-BE49-F238E27FC236}">
                <a16:creationId xmlns:a16="http://schemas.microsoft.com/office/drawing/2014/main" id="{28FA0DB7-8981-6A0E-F6CD-58BE98332A8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03A616-826A-DB72-9D00-22B8011B2866}"/>
              </a:ext>
            </a:extLst>
          </p:cNvPr>
          <p:cNvSpPr txBox="1"/>
          <p:nvPr/>
        </p:nvSpPr>
        <p:spPr>
          <a:xfrm>
            <a:off x="7131903" y="1350066"/>
            <a:ext cx="10944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2034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0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522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2023-05-13T10:40:48Z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