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86" r:id="rId3"/>
    <p:sldId id="385" r:id="rId4"/>
    <p:sldId id="384" r:id="rId5"/>
    <p:sldId id="383" r:id="rId6"/>
    <p:sldId id="382" r:id="rId7"/>
    <p:sldId id="380" r:id="rId8"/>
    <p:sldId id="379" r:id="rId9"/>
    <p:sldId id="378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7" r:id="rId18"/>
    <p:sldId id="366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5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524" y="3057571"/>
            <a:ext cx="10380952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CA18B-1695-32DD-5322-A2A6F2373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84" y="985066"/>
            <a:ext cx="10321232" cy="2784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4D35F-2234-3717-4AEF-4CF8D76D6020}"/>
              </a:ext>
            </a:extLst>
          </p:cNvPr>
          <p:cNvSpPr/>
          <p:nvPr/>
        </p:nvSpPr>
        <p:spPr bwMode="auto">
          <a:xfrm>
            <a:off x="5807968" y="2096012"/>
            <a:ext cx="5617190" cy="56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1C551F-321A-F230-FAB9-B498F0AB1A9B}"/>
              </a:ext>
            </a:extLst>
          </p:cNvPr>
          <p:cNvSpPr/>
          <p:nvPr/>
        </p:nvSpPr>
        <p:spPr bwMode="auto">
          <a:xfrm>
            <a:off x="1631504" y="2996952"/>
            <a:ext cx="3551206" cy="55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11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39A4C-A72A-3845-0DAE-32691628BB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83170"/>
            <a:ext cx="9745168" cy="254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4B7A9D-58C4-D2C9-465B-B81DD43C0F94}"/>
              </a:ext>
            </a:extLst>
          </p:cNvPr>
          <p:cNvSpPr/>
          <p:nvPr/>
        </p:nvSpPr>
        <p:spPr bwMode="auto">
          <a:xfrm>
            <a:off x="7680176" y="2852936"/>
            <a:ext cx="647404" cy="438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C49E4B-68C2-C07D-D891-85AAAA5895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395582"/>
            <a:ext cx="3986302" cy="344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119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3A495-C276-3DC6-B68F-2CDECD45B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3" y="908720"/>
            <a:ext cx="10387703" cy="4536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802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738C2-42BD-2AC2-AC32-7731A1E94A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83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49E2E5-442A-2386-A6B8-BE10ED13689E}"/>
              </a:ext>
            </a:extLst>
          </p:cNvPr>
          <p:cNvSpPr/>
          <p:nvPr/>
        </p:nvSpPr>
        <p:spPr bwMode="auto">
          <a:xfrm>
            <a:off x="1743022" y="1056373"/>
            <a:ext cx="2794758" cy="43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31FEE2-A79A-9F00-2E3D-E484FA8B7521}"/>
              </a:ext>
            </a:extLst>
          </p:cNvPr>
          <p:cNvSpPr/>
          <p:nvPr/>
        </p:nvSpPr>
        <p:spPr bwMode="auto">
          <a:xfrm>
            <a:off x="1743022" y="1878067"/>
            <a:ext cx="4192137" cy="43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D62332-5A13-C4F4-253F-0C652512820D}"/>
              </a:ext>
            </a:extLst>
          </p:cNvPr>
          <p:cNvSpPr/>
          <p:nvPr/>
        </p:nvSpPr>
        <p:spPr bwMode="auto">
          <a:xfrm>
            <a:off x="1743022" y="2691626"/>
            <a:ext cx="3488882" cy="439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2CD33B-D311-81BF-7873-3645BE90B35E}"/>
              </a:ext>
            </a:extLst>
          </p:cNvPr>
          <p:cNvSpPr/>
          <p:nvPr/>
        </p:nvSpPr>
        <p:spPr bwMode="auto">
          <a:xfrm>
            <a:off x="1743022" y="3521457"/>
            <a:ext cx="3776914" cy="43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CDF5FA-191F-D89A-9799-3181C7C27DA3}"/>
              </a:ext>
            </a:extLst>
          </p:cNvPr>
          <p:cNvSpPr/>
          <p:nvPr/>
        </p:nvSpPr>
        <p:spPr bwMode="auto">
          <a:xfrm>
            <a:off x="1631504" y="4351287"/>
            <a:ext cx="4303655" cy="431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BF8987-CD44-F502-13A2-080B977E8055}"/>
              </a:ext>
            </a:extLst>
          </p:cNvPr>
          <p:cNvSpPr/>
          <p:nvPr/>
        </p:nvSpPr>
        <p:spPr bwMode="auto">
          <a:xfrm>
            <a:off x="1743022" y="5172983"/>
            <a:ext cx="2177311" cy="43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CA4239E-200B-C09E-71EB-C337F5E2C667}"/>
              </a:ext>
            </a:extLst>
          </p:cNvPr>
          <p:cNvSpPr/>
          <p:nvPr/>
        </p:nvSpPr>
        <p:spPr bwMode="auto">
          <a:xfrm>
            <a:off x="1743022" y="6002813"/>
            <a:ext cx="3176600" cy="41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3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7A0CF-450A-B424-4ADB-B7758E076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368916" cy="598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593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BB503-0DAA-63D1-62C4-E1298DE331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3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8BA2F-B92C-4796-B85D-8857B2B414B1}"/>
              </a:ext>
            </a:extLst>
          </p:cNvPr>
          <p:cNvSpPr/>
          <p:nvPr/>
        </p:nvSpPr>
        <p:spPr bwMode="auto">
          <a:xfrm>
            <a:off x="1675815" y="986509"/>
            <a:ext cx="7851969" cy="43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B983A1-AB74-67FE-EF07-2C4CBED80CB2}"/>
              </a:ext>
            </a:extLst>
          </p:cNvPr>
          <p:cNvSpPr/>
          <p:nvPr/>
        </p:nvSpPr>
        <p:spPr bwMode="auto">
          <a:xfrm>
            <a:off x="1675815" y="1686582"/>
            <a:ext cx="5733169" cy="367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E02BCB-7A8D-6F2D-9ECB-4F9386050D9D}"/>
              </a:ext>
            </a:extLst>
          </p:cNvPr>
          <p:cNvSpPr/>
          <p:nvPr/>
        </p:nvSpPr>
        <p:spPr bwMode="auto">
          <a:xfrm>
            <a:off x="1703512" y="2400516"/>
            <a:ext cx="4943952" cy="46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2E0242-B19E-9E9B-0F25-37B4D8A41BDC}"/>
              </a:ext>
            </a:extLst>
          </p:cNvPr>
          <p:cNvSpPr/>
          <p:nvPr/>
        </p:nvSpPr>
        <p:spPr bwMode="auto">
          <a:xfrm>
            <a:off x="1675815" y="3107519"/>
            <a:ext cx="5255404" cy="360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F6FDEB-E0B0-752E-EAC5-351D9FCAE95E}"/>
              </a:ext>
            </a:extLst>
          </p:cNvPr>
          <p:cNvSpPr/>
          <p:nvPr/>
        </p:nvSpPr>
        <p:spPr bwMode="auto">
          <a:xfrm>
            <a:off x="1675815" y="3814523"/>
            <a:ext cx="4590689" cy="35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983FB4-9F3B-BC64-2468-12936B2FCE21}"/>
              </a:ext>
            </a:extLst>
          </p:cNvPr>
          <p:cNvSpPr/>
          <p:nvPr/>
        </p:nvSpPr>
        <p:spPr bwMode="auto">
          <a:xfrm>
            <a:off x="1703512" y="4521525"/>
            <a:ext cx="6240096" cy="788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FA44B5C-9A02-6E75-38D2-EC837591FF4B}"/>
              </a:ext>
            </a:extLst>
          </p:cNvPr>
          <p:cNvSpPr/>
          <p:nvPr/>
        </p:nvSpPr>
        <p:spPr bwMode="auto">
          <a:xfrm>
            <a:off x="1675815" y="5692935"/>
            <a:ext cx="4147546" cy="70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09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2" grpId="0" animBg="1"/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081E8-FC8E-E150-4898-0F4C971A2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9359758" cy="319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EE43F1-D066-2D32-1982-A0AF2B6FF5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83584"/>
            <a:ext cx="9506336" cy="179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62DEA-290A-11E2-70FE-04248C060C6A}"/>
              </a:ext>
            </a:extLst>
          </p:cNvPr>
          <p:cNvSpPr/>
          <p:nvPr/>
        </p:nvSpPr>
        <p:spPr bwMode="auto">
          <a:xfrm>
            <a:off x="3359696" y="4149080"/>
            <a:ext cx="959491" cy="43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9601" y="3501008"/>
            <a:ext cx="2352381" cy="3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7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979AAB-73B3-F640-B696-97E6E85F4E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7644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D1B149-6F0A-8215-87AE-AE15FB927FAD}"/>
              </a:ext>
            </a:extLst>
          </p:cNvPr>
          <p:cNvSpPr/>
          <p:nvPr/>
        </p:nvSpPr>
        <p:spPr bwMode="auto">
          <a:xfrm>
            <a:off x="1822256" y="969488"/>
            <a:ext cx="4489767" cy="373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3CE9F-9F26-EE32-FEAF-65FCE314D654}"/>
              </a:ext>
            </a:extLst>
          </p:cNvPr>
          <p:cNvSpPr/>
          <p:nvPr/>
        </p:nvSpPr>
        <p:spPr bwMode="auto">
          <a:xfrm>
            <a:off x="6623725" y="867634"/>
            <a:ext cx="2088232" cy="263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73BE8B-D2BD-FB41-76A7-A012AFE1AFD9}"/>
              </a:ext>
            </a:extLst>
          </p:cNvPr>
          <p:cNvSpPr/>
          <p:nvPr/>
        </p:nvSpPr>
        <p:spPr bwMode="auto">
          <a:xfrm>
            <a:off x="1822256" y="1639697"/>
            <a:ext cx="1105391" cy="30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29D1CF-2B7E-B874-DDDF-507D6F4198BD}"/>
              </a:ext>
            </a:extLst>
          </p:cNvPr>
          <p:cNvSpPr/>
          <p:nvPr/>
        </p:nvSpPr>
        <p:spPr bwMode="auto">
          <a:xfrm>
            <a:off x="1822257" y="2234032"/>
            <a:ext cx="2489182" cy="398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862960-4F29-D755-8F42-D44BD809D0A5}"/>
              </a:ext>
            </a:extLst>
          </p:cNvPr>
          <p:cNvSpPr/>
          <p:nvPr/>
        </p:nvSpPr>
        <p:spPr bwMode="auto">
          <a:xfrm>
            <a:off x="1910705" y="2866305"/>
            <a:ext cx="2400734" cy="398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16D1E1-A63F-4B28-AB58-A1D23EEF5D8E}"/>
              </a:ext>
            </a:extLst>
          </p:cNvPr>
          <p:cNvSpPr/>
          <p:nvPr/>
        </p:nvSpPr>
        <p:spPr bwMode="auto">
          <a:xfrm>
            <a:off x="1822256" y="3498577"/>
            <a:ext cx="1933223" cy="36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BAEB0A-5CED-652F-BC71-37E9F0437D4B}"/>
              </a:ext>
            </a:extLst>
          </p:cNvPr>
          <p:cNvSpPr/>
          <p:nvPr/>
        </p:nvSpPr>
        <p:spPr bwMode="auto">
          <a:xfrm>
            <a:off x="1822257" y="4130849"/>
            <a:ext cx="3121615" cy="40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F6C8159-F4F2-6DC8-6CA5-68DD02E4B1CC}"/>
              </a:ext>
            </a:extLst>
          </p:cNvPr>
          <p:cNvSpPr/>
          <p:nvPr/>
        </p:nvSpPr>
        <p:spPr bwMode="auto">
          <a:xfrm>
            <a:off x="1822256" y="4769445"/>
            <a:ext cx="3409647" cy="39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DB6FEAD-E8FB-BC5A-8EE4-821D35C9FBA0}"/>
              </a:ext>
            </a:extLst>
          </p:cNvPr>
          <p:cNvSpPr/>
          <p:nvPr/>
        </p:nvSpPr>
        <p:spPr bwMode="auto">
          <a:xfrm>
            <a:off x="1822257" y="5395394"/>
            <a:ext cx="2110119" cy="341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ABF2056-6A08-C55D-699F-2F11A8031C73}"/>
              </a:ext>
            </a:extLst>
          </p:cNvPr>
          <p:cNvSpPr/>
          <p:nvPr/>
        </p:nvSpPr>
        <p:spPr bwMode="auto">
          <a:xfrm>
            <a:off x="1910704" y="6021344"/>
            <a:ext cx="6489551" cy="431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6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3" grpId="0" animBg="1"/>
      <p:bldP spid="14" grpId="0" animBg="1"/>
      <p:bldP spid="17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E671E-CB1C-A3D4-D83C-50B7041B81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120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5D880D-C3C3-068A-C5FB-9F8B6A8F884E}"/>
              </a:ext>
            </a:extLst>
          </p:cNvPr>
          <p:cNvSpPr/>
          <p:nvPr/>
        </p:nvSpPr>
        <p:spPr bwMode="auto">
          <a:xfrm>
            <a:off x="2326984" y="4609578"/>
            <a:ext cx="3888432" cy="1027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88F97C-6F54-3F96-1E4A-DD0EC2AEDF77}"/>
              </a:ext>
            </a:extLst>
          </p:cNvPr>
          <p:cNvSpPr/>
          <p:nvPr/>
        </p:nvSpPr>
        <p:spPr bwMode="auto">
          <a:xfrm>
            <a:off x="2398992" y="5958000"/>
            <a:ext cx="3312367" cy="410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25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49ED5-99D3-8290-AED9-80437312BE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7998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26E704-04AE-1DAB-B8E6-CD6817547639}"/>
              </a:ext>
            </a:extLst>
          </p:cNvPr>
          <p:cNvSpPr/>
          <p:nvPr/>
        </p:nvSpPr>
        <p:spPr bwMode="auto">
          <a:xfrm>
            <a:off x="1789443" y="869777"/>
            <a:ext cx="2644058" cy="376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BB91B2-9C3C-0740-0F19-809C78B80797}"/>
              </a:ext>
            </a:extLst>
          </p:cNvPr>
          <p:cNvSpPr/>
          <p:nvPr/>
        </p:nvSpPr>
        <p:spPr bwMode="auto">
          <a:xfrm>
            <a:off x="1677071" y="1550925"/>
            <a:ext cx="2068975" cy="31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D8749E-CC77-36B3-AE5F-D34CBF54F33A}"/>
              </a:ext>
            </a:extLst>
          </p:cNvPr>
          <p:cNvSpPr/>
          <p:nvPr/>
        </p:nvSpPr>
        <p:spPr bwMode="auto">
          <a:xfrm>
            <a:off x="1677070" y="2172555"/>
            <a:ext cx="3212532" cy="36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D3389A-06FF-FD14-A4A2-2E0B17EBDE88}"/>
              </a:ext>
            </a:extLst>
          </p:cNvPr>
          <p:cNvSpPr/>
          <p:nvPr/>
        </p:nvSpPr>
        <p:spPr bwMode="auto">
          <a:xfrm>
            <a:off x="1789443" y="2880156"/>
            <a:ext cx="1185613" cy="32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28477E-CDEB-811C-8D8F-955372586F5B}"/>
              </a:ext>
            </a:extLst>
          </p:cNvPr>
          <p:cNvSpPr/>
          <p:nvPr/>
        </p:nvSpPr>
        <p:spPr bwMode="auto">
          <a:xfrm>
            <a:off x="3060986" y="2833865"/>
            <a:ext cx="5818725" cy="459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31F5E1-E648-DBAE-5E3B-157A8C0DF4BC}"/>
              </a:ext>
            </a:extLst>
          </p:cNvPr>
          <p:cNvSpPr/>
          <p:nvPr/>
        </p:nvSpPr>
        <p:spPr bwMode="auto">
          <a:xfrm>
            <a:off x="1702630" y="3472029"/>
            <a:ext cx="3153764" cy="400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016303-641D-BC63-518A-31E348F4F25C}"/>
              </a:ext>
            </a:extLst>
          </p:cNvPr>
          <p:cNvSpPr/>
          <p:nvPr/>
        </p:nvSpPr>
        <p:spPr bwMode="auto">
          <a:xfrm>
            <a:off x="1702630" y="4169708"/>
            <a:ext cx="5520898" cy="36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66966C1-9504-B6F4-29F1-2309B14428A0}"/>
              </a:ext>
            </a:extLst>
          </p:cNvPr>
          <p:cNvSpPr/>
          <p:nvPr/>
        </p:nvSpPr>
        <p:spPr bwMode="auto">
          <a:xfrm>
            <a:off x="1677070" y="4824404"/>
            <a:ext cx="2882161" cy="466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1A27184-CF78-968B-E816-C7C253C0D55B}"/>
              </a:ext>
            </a:extLst>
          </p:cNvPr>
          <p:cNvSpPr/>
          <p:nvPr/>
        </p:nvSpPr>
        <p:spPr bwMode="auto">
          <a:xfrm>
            <a:off x="1677070" y="5485714"/>
            <a:ext cx="5690474" cy="4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4A08A5C-5945-C83E-21D6-10A1D06547AD}"/>
              </a:ext>
            </a:extLst>
          </p:cNvPr>
          <p:cNvSpPr/>
          <p:nvPr/>
        </p:nvSpPr>
        <p:spPr bwMode="auto">
          <a:xfrm>
            <a:off x="1677071" y="6153635"/>
            <a:ext cx="3314209" cy="443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80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22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351CB-58FC-F582-5908-F6427EAA9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370432" cy="473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6E158B-2171-8E8C-FBDC-1B360E9B4255}"/>
              </a:ext>
            </a:extLst>
          </p:cNvPr>
          <p:cNvSpPr/>
          <p:nvPr/>
        </p:nvSpPr>
        <p:spPr bwMode="auto">
          <a:xfrm>
            <a:off x="10128448" y="2924944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11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282E5-D3BD-6FB6-8D8B-420094E7C4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58055"/>
            <a:ext cx="9457136" cy="3650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C2B47-C76C-E7FC-5821-288C80266962}"/>
              </a:ext>
            </a:extLst>
          </p:cNvPr>
          <p:cNvSpPr/>
          <p:nvPr/>
        </p:nvSpPr>
        <p:spPr bwMode="auto">
          <a:xfrm>
            <a:off x="1571755" y="1026635"/>
            <a:ext cx="2722909" cy="485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10F998-8A53-37F5-3D69-5C277F10F52C}"/>
              </a:ext>
            </a:extLst>
          </p:cNvPr>
          <p:cNvSpPr/>
          <p:nvPr/>
        </p:nvSpPr>
        <p:spPr bwMode="auto">
          <a:xfrm>
            <a:off x="1545907" y="1827448"/>
            <a:ext cx="7502421" cy="521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E46A73-1CB9-10AE-ADCF-567ADF39A6A9}"/>
              </a:ext>
            </a:extLst>
          </p:cNvPr>
          <p:cNvSpPr/>
          <p:nvPr/>
        </p:nvSpPr>
        <p:spPr bwMode="auto">
          <a:xfrm>
            <a:off x="1545907" y="2664019"/>
            <a:ext cx="5369652" cy="485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266B29-139F-2A1E-AA0D-CDD2581613E6}"/>
              </a:ext>
            </a:extLst>
          </p:cNvPr>
          <p:cNvSpPr/>
          <p:nvPr/>
        </p:nvSpPr>
        <p:spPr bwMode="auto">
          <a:xfrm>
            <a:off x="1631504" y="3469392"/>
            <a:ext cx="3808264" cy="476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3D598-28D9-6493-8E62-B64E28075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7987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8CBCA-0A3A-38B6-3F25-F54BC2DA1EFC}"/>
              </a:ext>
            </a:extLst>
          </p:cNvPr>
          <p:cNvSpPr/>
          <p:nvPr/>
        </p:nvSpPr>
        <p:spPr bwMode="auto">
          <a:xfrm>
            <a:off x="8609333" y="3089841"/>
            <a:ext cx="336678" cy="31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88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0089D-B1FD-8BD7-1414-D50223404E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321232" cy="4184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9D415-DDD6-A837-D4FA-6914DC227406}"/>
              </a:ext>
            </a:extLst>
          </p:cNvPr>
          <p:cNvSpPr/>
          <p:nvPr/>
        </p:nvSpPr>
        <p:spPr bwMode="auto">
          <a:xfrm>
            <a:off x="10272464" y="2204864"/>
            <a:ext cx="409388" cy="457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14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EB41B-9E15-B4B9-A8BE-A876ECC1A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6954060" cy="599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32E7C-91F7-B074-AA7C-A285B0E0BC29}"/>
              </a:ext>
            </a:extLst>
          </p:cNvPr>
          <p:cNvSpPr/>
          <p:nvPr/>
        </p:nvSpPr>
        <p:spPr bwMode="auto">
          <a:xfrm>
            <a:off x="8167991" y="3539980"/>
            <a:ext cx="448289" cy="321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85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0BAD5-7F2A-4F96-D431-38B51293E6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215" y="641200"/>
            <a:ext cx="9214818" cy="256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AAA2FE-9C3A-2197-96EE-73F00B7D0B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222352"/>
            <a:ext cx="9410496" cy="325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B5876D-FD49-7936-F828-38EFBC0A831E}"/>
              </a:ext>
            </a:extLst>
          </p:cNvPr>
          <p:cNvSpPr/>
          <p:nvPr/>
        </p:nvSpPr>
        <p:spPr bwMode="auto">
          <a:xfrm>
            <a:off x="9552384" y="4149080"/>
            <a:ext cx="3600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9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96B0A-552E-17B2-BCA1-C65F23C57D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98" y="1052736"/>
            <a:ext cx="10256732" cy="3649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1950CF-CA20-8A77-C3B7-A35FD0EF4BDA}"/>
              </a:ext>
            </a:extLst>
          </p:cNvPr>
          <p:cNvSpPr/>
          <p:nvPr/>
        </p:nvSpPr>
        <p:spPr bwMode="auto">
          <a:xfrm>
            <a:off x="9912424" y="2996952"/>
            <a:ext cx="648072" cy="651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13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891B1-2CDD-2ED5-7C97-32C5918EB2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7574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DE4F6-2FBB-259E-CB89-76D9D29D3D57}"/>
              </a:ext>
            </a:extLst>
          </p:cNvPr>
          <p:cNvSpPr/>
          <p:nvPr/>
        </p:nvSpPr>
        <p:spPr bwMode="auto">
          <a:xfrm>
            <a:off x="2748933" y="2239130"/>
            <a:ext cx="400624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987E5C-A569-CF1E-35B0-BA10A16A9D73}"/>
              </a:ext>
            </a:extLst>
          </p:cNvPr>
          <p:cNvSpPr/>
          <p:nvPr/>
        </p:nvSpPr>
        <p:spPr bwMode="auto">
          <a:xfrm>
            <a:off x="4645641" y="2239130"/>
            <a:ext cx="431923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8970CB-476F-B5C0-F2F1-1BC4B171A553}"/>
              </a:ext>
            </a:extLst>
          </p:cNvPr>
          <p:cNvSpPr/>
          <p:nvPr/>
        </p:nvSpPr>
        <p:spPr bwMode="auto">
          <a:xfrm>
            <a:off x="8138588" y="5369565"/>
            <a:ext cx="600937" cy="29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8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33878-2D2C-0EE2-C045-DA9CCE69DE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08" y="713294"/>
            <a:ext cx="9889184" cy="2721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492E14-757C-F562-7C17-0F2D66870236}"/>
              </a:ext>
            </a:extLst>
          </p:cNvPr>
          <p:cNvSpPr/>
          <p:nvPr/>
        </p:nvSpPr>
        <p:spPr bwMode="auto">
          <a:xfrm>
            <a:off x="7392144" y="2780928"/>
            <a:ext cx="961587" cy="467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E901F0C-613E-C948-0CC8-E98F20A8E8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140968"/>
            <a:ext cx="4535010" cy="381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6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37</cp:revision>
  <dcterms:created xsi:type="dcterms:W3CDTF">2015-09-16T06:52:26Z</dcterms:created>
  <dcterms:modified xsi:type="dcterms:W3CDTF">2023-05-27T14:21:54Z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