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5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048593"/>
            <a:ext cx="11377264" cy="760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FB4BC-6469-3389-7EA3-42A99B38F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920" y="980728"/>
            <a:ext cx="10753280" cy="3401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51EFDF-A248-2905-7E42-99A08DD8D09C}"/>
              </a:ext>
            </a:extLst>
          </p:cNvPr>
          <p:cNvSpPr/>
          <p:nvPr/>
        </p:nvSpPr>
        <p:spPr bwMode="auto">
          <a:xfrm>
            <a:off x="1271464" y="1052736"/>
            <a:ext cx="2880320" cy="636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FDEC49-3BBF-5D80-9A20-72076A68D142}"/>
              </a:ext>
            </a:extLst>
          </p:cNvPr>
          <p:cNvSpPr/>
          <p:nvPr/>
        </p:nvSpPr>
        <p:spPr bwMode="auto">
          <a:xfrm>
            <a:off x="1008476" y="1994506"/>
            <a:ext cx="4439451" cy="570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CDFED1-42BB-FEFD-AE8E-E805213FE707}"/>
              </a:ext>
            </a:extLst>
          </p:cNvPr>
          <p:cNvSpPr/>
          <p:nvPr/>
        </p:nvSpPr>
        <p:spPr bwMode="auto">
          <a:xfrm>
            <a:off x="1008476" y="2924944"/>
            <a:ext cx="30713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453B43-94AD-5F60-D14B-82704D8B98A2}"/>
              </a:ext>
            </a:extLst>
          </p:cNvPr>
          <p:cNvSpPr/>
          <p:nvPr/>
        </p:nvSpPr>
        <p:spPr bwMode="auto">
          <a:xfrm>
            <a:off x="1014612" y="3789040"/>
            <a:ext cx="29211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63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36D1B-5055-BC38-5A11-002CA39C44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7008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95CB56-7C23-3F47-E9EA-EB2A05AB1F3E}"/>
              </a:ext>
            </a:extLst>
          </p:cNvPr>
          <p:cNvSpPr/>
          <p:nvPr/>
        </p:nvSpPr>
        <p:spPr bwMode="auto">
          <a:xfrm>
            <a:off x="2593130" y="2729129"/>
            <a:ext cx="3694294" cy="87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8E8FA7-4254-50D9-26E0-FEBFDD59AD57}"/>
              </a:ext>
            </a:extLst>
          </p:cNvPr>
          <p:cNvSpPr/>
          <p:nvPr/>
        </p:nvSpPr>
        <p:spPr bwMode="auto">
          <a:xfrm>
            <a:off x="2639467" y="3797761"/>
            <a:ext cx="1517513" cy="351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B2EEF0-5260-5E41-C195-B0C24878C3CE}"/>
              </a:ext>
            </a:extLst>
          </p:cNvPr>
          <p:cNvSpPr/>
          <p:nvPr/>
        </p:nvSpPr>
        <p:spPr bwMode="auto">
          <a:xfrm>
            <a:off x="2587338" y="4455974"/>
            <a:ext cx="5500286" cy="93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2673E8-2CA4-E1CA-C480-9DC9DD08500A}"/>
              </a:ext>
            </a:extLst>
          </p:cNvPr>
          <p:cNvSpPr/>
          <p:nvPr/>
        </p:nvSpPr>
        <p:spPr bwMode="auto">
          <a:xfrm>
            <a:off x="2639467" y="5609130"/>
            <a:ext cx="4368037" cy="34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5DF3CE9-6A7E-E10C-64D9-D0429402EA5F}"/>
              </a:ext>
            </a:extLst>
          </p:cNvPr>
          <p:cNvSpPr/>
          <p:nvPr/>
        </p:nvSpPr>
        <p:spPr bwMode="auto">
          <a:xfrm>
            <a:off x="2639466" y="6217581"/>
            <a:ext cx="1631733" cy="307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2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18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E1463-7326-747F-F579-4D5BE2D234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976912" cy="3169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169974"/>
            <a:ext cx="2485714" cy="2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66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F712B-51FE-6FE2-DB46-CE57F549E4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635" y="836712"/>
            <a:ext cx="7910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A89C8E-671A-A68A-064C-6A88454C0882}"/>
              </a:ext>
            </a:extLst>
          </p:cNvPr>
          <p:cNvSpPr/>
          <p:nvPr/>
        </p:nvSpPr>
        <p:spPr bwMode="auto">
          <a:xfrm>
            <a:off x="2114483" y="1039390"/>
            <a:ext cx="4970104" cy="497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3201E33-328E-9A15-CBBD-671A2501F23D}"/>
              </a:ext>
            </a:extLst>
          </p:cNvPr>
          <p:cNvSpPr/>
          <p:nvPr/>
        </p:nvSpPr>
        <p:spPr bwMode="auto">
          <a:xfrm>
            <a:off x="2143371" y="1686654"/>
            <a:ext cx="4869208" cy="112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60E8CFA-549F-6964-FF31-196F61971850}"/>
              </a:ext>
            </a:extLst>
          </p:cNvPr>
          <p:cNvSpPr/>
          <p:nvPr/>
        </p:nvSpPr>
        <p:spPr bwMode="auto">
          <a:xfrm>
            <a:off x="2212549" y="2961569"/>
            <a:ext cx="2927821" cy="404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697C152-DD6C-2CF9-6F99-FDD3AEC89AF8}"/>
              </a:ext>
            </a:extLst>
          </p:cNvPr>
          <p:cNvSpPr/>
          <p:nvPr/>
        </p:nvSpPr>
        <p:spPr bwMode="auto">
          <a:xfrm>
            <a:off x="2239285" y="3744918"/>
            <a:ext cx="4197230" cy="700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EEED8962-489F-74A1-B1EE-774DB997123C}"/>
              </a:ext>
            </a:extLst>
          </p:cNvPr>
          <p:cNvSpPr/>
          <p:nvPr/>
        </p:nvSpPr>
        <p:spPr bwMode="auto">
          <a:xfrm>
            <a:off x="2212549" y="4733479"/>
            <a:ext cx="1991718" cy="432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8CC21508-70E6-84C2-3F4E-C65901E6C614}"/>
              </a:ext>
            </a:extLst>
          </p:cNvPr>
          <p:cNvSpPr/>
          <p:nvPr/>
        </p:nvSpPr>
        <p:spPr bwMode="auto">
          <a:xfrm>
            <a:off x="2212549" y="5379557"/>
            <a:ext cx="2423766" cy="47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8CC21508-70E6-84C2-3F4E-C65901E6C614}"/>
              </a:ext>
            </a:extLst>
          </p:cNvPr>
          <p:cNvSpPr/>
          <p:nvPr/>
        </p:nvSpPr>
        <p:spPr bwMode="auto">
          <a:xfrm>
            <a:off x="2212549" y="6145851"/>
            <a:ext cx="4151958" cy="47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8CC21508-70E6-84C2-3F4E-C65901E6C614}"/>
              </a:ext>
            </a:extLst>
          </p:cNvPr>
          <p:cNvSpPr/>
          <p:nvPr/>
        </p:nvSpPr>
        <p:spPr bwMode="auto">
          <a:xfrm>
            <a:off x="7156501" y="917440"/>
            <a:ext cx="2376358" cy="2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1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28" grpId="0" animBg="1"/>
      <p:bldP spid="36" grpId="0" animBg="1"/>
      <p:bldP spid="39" grpId="0" animBg="1"/>
      <p:bldP spid="43" grpId="0" animBg="1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06685-1440-FB69-728F-156D150875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465248" cy="373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176A0D-781B-E74F-F8DA-48BFA4B1C9B0}"/>
              </a:ext>
            </a:extLst>
          </p:cNvPr>
          <p:cNvSpPr/>
          <p:nvPr/>
        </p:nvSpPr>
        <p:spPr bwMode="auto">
          <a:xfrm>
            <a:off x="450200" y="1190046"/>
            <a:ext cx="4910027" cy="50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E0E8F8-317E-C574-8260-9CFF686E6304}"/>
              </a:ext>
            </a:extLst>
          </p:cNvPr>
          <p:cNvSpPr/>
          <p:nvPr/>
        </p:nvSpPr>
        <p:spPr bwMode="auto">
          <a:xfrm>
            <a:off x="615495" y="2047984"/>
            <a:ext cx="7916582" cy="732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235108-2CF8-9CB9-88C5-58715B7D838C}"/>
              </a:ext>
            </a:extLst>
          </p:cNvPr>
          <p:cNvSpPr/>
          <p:nvPr/>
        </p:nvSpPr>
        <p:spPr bwMode="auto">
          <a:xfrm>
            <a:off x="762289" y="2991530"/>
            <a:ext cx="3317487" cy="653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B7CD2E-64A0-0C4E-8077-A6C51A740CD0}"/>
              </a:ext>
            </a:extLst>
          </p:cNvPr>
          <p:cNvSpPr/>
          <p:nvPr/>
        </p:nvSpPr>
        <p:spPr bwMode="auto">
          <a:xfrm>
            <a:off x="695400" y="3935809"/>
            <a:ext cx="5544616" cy="495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200" y="1552901"/>
            <a:ext cx="2628571" cy="2657143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176A0D-781B-E74F-F8DA-48BFA4B1C9B0}"/>
              </a:ext>
            </a:extLst>
          </p:cNvPr>
          <p:cNvSpPr/>
          <p:nvPr/>
        </p:nvSpPr>
        <p:spPr bwMode="auto">
          <a:xfrm>
            <a:off x="8966906" y="1552900"/>
            <a:ext cx="2793865" cy="2657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0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27FAD-0A74-1EDF-BF52-E8AF934AD5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7644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900114-F828-EF99-F7FE-70EAD6110D0C}"/>
              </a:ext>
            </a:extLst>
          </p:cNvPr>
          <p:cNvSpPr/>
          <p:nvPr/>
        </p:nvSpPr>
        <p:spPr bwMode="auto">
          <a:xfrm>
            <a:off x="2299890" y="3511222"/>
            <a:ext cx="4275566" cy="531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208D2B-8C4B-BB1F-7173-15916CD1CB0C}"/>
              </a:ext>
            </a:extLst>
          </p:cNvPr>
          <p:cNvSpPr/>
          <p:nvPr/>
        </p:nvSpPr>
        <p:spPr bwMode="auto">
          <a:xfrm>
            <a:off x="2299890" y="4282595"/>
            <a:ext cx="3195446" cy="1027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8AB0B8-EE5B-FCFE-9EAB-6F58C88CCDC8}"/>
              </a:ext>
            </a:extLst>
          </p:cNvPr>
          <p:cNvSpPr/>
          <p:nvPr/>
        </p:nvSpPr>
        <p:spPr bwMode="auto">
          <a:xfrm>
            <a:off x="2350432" y="5453944"/>
            <a:ext cx="408100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31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C4B5C-CE57-424F-59AD-050589E44E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9237200" cy="5391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1F6EA7-FBAA-E948-7CB2-9244D8D805E5}"/>
              </a:ext>
            </a:extLst>
          </p:cNvPr>
          <p:cNvSpPr/>
          <p:nvPr/>
        </p:nvSpPr>
        <p:spPr bwMode="auto">
          <a:xfrm>
            <a:off x="1487488" y="1098948"/>
            <a:ext cx="4040469" cy="50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3C6842-1B55-CC0B-4518-D94B29531804}"/>
              </a:ext>
            </a:extLst>
          </p:cNvPr>
          <p:cNvSpPr/>
          <p:nvPr/>
        </p:nvSpPr>
        <p:spPr bwMode="auto">
          <a:xfrm>
            <a:off x="1631504" y="1830365"/>
            <a:ext cx="3600400" cy="49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6CE53D-37A2-D6F4-7F32-D7EC20C89462}"/>
              </a:ext>
            </a:extLst>
          </p:cNvPr>
          <p:cNvSpPr/>
          <p:nvPr/>
        </p:nvSpPr>
        <p:spPr bwMode="auto">
          <a:xfrm>
            <a:off x="1631504" y="2594662"/>
            <a:ext cx="3600400" cy="474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314F15-36DD-2941-27FD-6AB426E49C17}"/>
              </a:ext>
            </a:extLst>
          </p:cNvPr>
          <p:cNvSpPr/>
          <p:nvPr/>
        </p:nvSpPr>
        <p:spPr bwMode="auto">
          <a:xfrm>
            <a:off x="1631504" y="3335863"/>
            <a:ext cx="8065441" cy="488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6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5FC9E-512B-01BB-FCC9-7E29B7C241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177216" cy="3668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789040"/>
            <a:ext cx="4333333" cy="2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5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41B07-B748-D8D7-BE10-4D14FFD366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908720"/>
            <a:ext cx="8772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459644-9778-8D20-E3FB-5DF4287A1A82}"/>
              </a:ext>
            </a:extLst>
          </p:cNvPr>
          <p:cNvSpPr/>
          <p:nvPr/>
        </p:nvSpPr>
        <p:spPr bwMode="auto">
          <a:xfrm>
            <a:off x="1818527" y="1090080"/>
            <a:ext cx="2095275" cy="38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B6EECF-3BAD-146B-2B78-74A07E1C5FF9}"/>
              </a:ext>
            </a:extLst>
          </p:cNvPr>
          <p:cNvSpPr/>
          <p:nvPr/>
        </p:nvSpPr>
        <p:spPr bwMode="auto">
          <a:xfrm>
            <a:off x="1818526" y="1808266"/>
            <a:ext cx="2095276" cy="39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21C4FC-3FB7-57A6-617F-CA476636A643}"/>
              </a:ext>
            </a:extLst>
          </p:cNvPr>
          <p:cNvSpPr/>
          <p:nvPr/>
        </p:nvSpPr>
        <p:spPr bwMode="auto">
          <a:xfrm>
            <a:off x="1920028" y="2526452"/>
            <a:ext cx="2207156" cy="39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426E4C-BB2B-783D-0B6A-998A77304734}"/>
              </a:ext>
            </a:extLst>
          </p:cNvPr>
          <p:cNvSpPr/>
          <p:nvPr/>
        </p:nvSpPr>
        <p:spPr bwMode="auto">
          <a:xfrm>
            <a:off x="1818526" y="3244638"/>
            <a:ext cx="3748818" cy="377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876BDE5-D288-BDE4-6C13-A125ADF1BA83}"/>
              </a:ext>
            </a:extLst>
          </p:cNvPr>
          <p:cNvSpPr/>
          <p:nvPr/>
        </p:nvSpPr>
        <p:spPr bwMode="auto">
          <a:xfrm>
            <a:off x="1927278" y="3955570"/>
            <a:ext cx="1119786" cy="39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BFC1A97-704E-DC1D-8FCD-934858035128}"/>
              </a:ext>
            </a:extLst>
          </p:cNvPr>
          <p:cNvSpPr/>
          <p:nvPr/>
        </p:nvSpPr>
        <p:spPr bwMode="auto">
          <a:xfrm>
            <a:off x="1920028" y="4717284"/>
            <a:ext cx="2063140" cy="404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813135F-9B05-B951-F286-45F3C898205C}"/>
              </a:ext>
            </a:extLst>
          </p:cNvPr>
          <p:cNvSpPr/>
          <p:nvPr/>
        </p:nvSpPr>
        <p:spPr bwMode="auto">
          <a:xfrm>
            <a:off x="1920028" y="5384689"/>
            <a:ext cx="5879564" cy="44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0E91AE8-A5AE-E726-3F18-1070E2496AF8}"/>
              </a:ext>
            </a:extLst>
          </p:cNvPr>
          <p:cNvSpPr/>
          <p:nvPr/>
        </p:nvSpPr>
        <p:spPr bwMode="auto">
          <a:xfrm>
            <a:off x="1920028" y="6102876"/>
            <a:ext cx="2207156" cy="35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F459644-9778-8D20-E3FB-5DF4287A1A82}"/>
              </a:ext>
            </a:extLst>
          </p:cNvPr>
          <p:cNvSpPr/>
          <p:nvPr/>
        </p:nvSpPr>
        <p:spPr bwMode="auto">
          <a:xfrm>
            <a:off x="5567344" y="1041412"/>
            <a:ext cx="4536504" cy="24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EF459644-9778-8D20-E3FB-5DF4287A1A82}"/>
              </a:ext>
            </a:extLst>
          </p:cNvPr>
          <p:cNvSpPr/>
          <p:nvPr/>
        </p:nvSpPr>
        <p:spPr bwMode="auto">
          <a:xfrm>
            <a:off x="3913802" y="1090079"/>
            <a:ext cx="1517105" cy="38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78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16" grpId="0" animBg="1"/>
      <p:bldP spid="20" grpId="0" animBg="1"/>
      <p:bldP spid="23" grpId="0" animBg="1"/>
      <p:bldP spid="26" grpId="0" animBg="1"/>
      <p:bldP spid="32" grpId="0" animBg="1"/>
      <p:bldP spid="34" grpId="0" animBg="1"/>
      <p:bldP spid="3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User</cp:lastModifiedBy>
  <cp:revision>38</cp:revision>
  <dcterms:created xsi:type="dcterms:W3CDTF">2015-09-16T06:52:26Z</dcterms:created>
  <dcterms:modified xsi:type="dcterms:W3CDTF">2023-05-27T12:08:45Z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