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2" r:id="rId5"/>
    <p:sldId id="374" r:id="rId6"/>
    <p:sldId id="376" r:id="rId7"/>
    <p:sldId id="378" r:id="rId8"/>
    <p:sldId id="380" r:id="rId9"/>
    <p:sldId id="381" r:id="rId10"/>
    <p:sldId id="388" r:id="rId11"/>
    <p:sldId id="382" r:id="rId12"/>
    <p:sldId id="383" r:id="rId13"/>
    <p:sldId id="390" r:id="rId14"/>
    <p:sldId id="385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3" name="yt_shape_12243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1b2de4f-3727-4248-a5ce-ab46208a724e.png&quot;}"/>
            </a:endParaRPr>
          </a:p>
        </p:txBody>
      </p:sp>
      <p:sp>
        <p:nvSpPr>
          <p:cNvPr id="12244" name="yt_shape_12244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如果两个三角形的三条边分别对应相等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那么这两个三角形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简记为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边边边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245" name="yt_shape_12245"/>
          <p:cNvSpPr txBox="1"/>
          <p:nvPr/>
        </p:nvSpPr>
        <p:spPr>
          <a:xfrm>
            <a:off x="540119" y="26369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判断两个三角形全等的方法有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246" name="yt_shape_12246"/>
          <p:cNvSpPr txBox="1"/>
          <p:nvPr/>
        </p:nvSpPr>
        <p:spPr>
          <a:xfrm>
            <a:off x="540119" y="35964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判定两个三角形全等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945137">
            <a:extLst>
              <a:ext uri="{FF2B5EF4-FFF2-40B4-BE49-F238E27FC236}">
                <a16:creationId xmlns:a16="http://schemas.microsoft.com/office/drawing/2014/main" id="{4C6CA114-1CDE-E120-0430-9C58ADA5472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5A527F-1381-0C7E-770B-1A15DAFD9F7C}"/>
              </a:ext>
            </a:extLst>
          </p:cNvPr>
          <p:cNvSpPr txBox="1"/>
          <p:nvPr/>
        </p:nvSpPr>
        <p:spPr>
          <a:xfrm>
            <a:off x="9754041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018870-F4D3-6FD5-C4A3-2AD000C31FDE}"/>
              </a:ext>
            </a:extLst>
          </p:cNvPr>
          <p:cNvSpPr txBox="1"/>
          <p:nvPr/>
        </p:nvSpPr>
        <p:spPr>
          <a:xfrm>
            <a:off x="1024305" y="208184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边边边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1AD863-03EB-C53B-9725-DA839F8B6D9E}"/>
              </a:ext>
            </a:extLst>
          </p:cNvPr>
          <p:cNvSpPr txBox="1"/>
          <p:nvPr/>
        </p:nvSpPr>
        <p:spPr>
          <a:xfrm>
            <a:off x="2888508" y="2081842"/>
            <a:ext cx="1451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F83595-2A9C-7F82-87F7-2CE86A173E26}"/>
              </a:ext>
            </a:extLst>
          </p:cNvPr>
          <p:cNvSpPr txBox="1"/>
          <p:nvPr/>
        </p:nvSpPr>
        <p:spPr>
          <a:xfrm>
            <a:off x="7744516" y="2565789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D3E425-88FA-34AE-9C6D-99484A86438B}"/>
              </a:ext>
            </a:extLst>
          </p:cNvPr>
          <p:cNvSpPr txBox="1"/>
          <p:nvPr/>
        </p:nvSpPr>
        <p:spPr>
          <a:xfrm>
            <a:off x="10159350" y="2565789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BE611A-ED58-AC50-9DBB-0087677D1650}"/>
              </a:ext>
            </a:extLst>
          </p:cNvPr>
          <p:cNvSpPr txBox="1"/>
          <p:nvPr/>
        </p:nvSpPr>
        <p:spPr>
          <a:xfrm>
            <a:off x="1059708" y="3041277"/>
            <a:ext cx="1451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BBBB1C-BDF8-ED43-EE83-8759F15F9D98}"/>
              </a:ext>
            </a:extLst>
          </p:cNvPr>
          <p:cNvSpPr txBox="1"/>
          <p:nvPr/>
        </p:nvSpPr>
        <p:spPr>
          <a:xfrm>
            <a:off x="5123708" y="3525224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kumimoji="0" lang="zh-CN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yt_shape_12301"/>
          <p:cNvSpPr txBox="1"/>
          <p:nvPr/>
        </p:nvSpPr>
        <p:spPr>
          <a:xfrm>
            <a:off x="540000" y="900000"/>
            <a:ext cx="6410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302"/>
          <p:cNvSpPr txBox="1"/>
          <p:nvPr/>
        </p:nvSpPr>
        <p:spPr>
          <a:xfrm>
            <a:off x="540000" y="1531667"/>
            <a:ext cx="664925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2303" name="yt_image_123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5954" y="1531667"/>
            <a:ext cx="2646045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5" name="yt_shape_1230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数学家鲁弗斯设计了一个仪器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它可以三等分一个角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分别固定在以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为公共端点的四根木条上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可以在中间的两根木条上滑动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306" name="yt_image_123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613" y="2491930"/>
            <a:ext cx="1604772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08" name="yt_shape_12308"/>
              <p:cNvSpPr txBox="1"/>
              <p:nvPr/>
            </p:nvSpPr>
            <p:spPr>
              <a:xfrm>
                <a:off x="540000" y="3896874"/>
                <a:ext cx="6155531" cy="22871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𝐶𝑂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08" name="yt_shape_12308" descr="{&quot;rangeId&quot;:17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96874"/>
                <a:ext cx="6155531" cy="2287101"/>
              </a:xfrm>
              <a:prstGeom prst="rect">
                <a:avLst/>
              </a:prstGeom>
              <a:blipFill>
                <a:blip r:embed="rId3"/>
                <a:stretch>
                  <a:fillRect l="-3072" r="-2081" b="-7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0" name="yt_shape_12310"/>
          <p:cNvSpPr txBox="1"/>
          <p:nvPr/>
        </p:nvSpPr>
        <p:spPr>
          <a:xfrm>
            <a:off x="540000" y="860871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b547fbd-0cb6-43ea-afaf-e26e9cf3bb1a.png&quot;}"/>
            </a:endParaRPr>
          </a:p>
        </p:txBody>
      </p:sp>
      <p:sp>
        <p:nvSpPr>
          <p:cNvPr id="12311" name="yt_shape_12311"/>
          <p:cNvSpPr txBox="1"/>
          <p:nvPr/>
        </p:nvSpPr>
        <p:spPr>
          <a:xfrm>
            <a:off x="540119" y="16140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广元市东城实验中学月考卷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两组邻边分别相等的四边形我们称它为筝形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在筝形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312" name="yt_shape_12312"/>
          <p:cNvSpPr txBox="1"/>
          <p:nvPr/>
        </p:nvSpPr>
        <p:spPr>
          <a:xfrm>
            <a:off x="540000" y="2573466"/>
            <a:ext cx="76254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5210945347">
            <a:extLst>
              <a:ext uri="{FF2B5EF4-FFF2-40B4-BE49-F238E27FC236}">
                <a16:creationId xmlns:a16="http://schemas.microsoft.com/office/drawing/2014/main" id="{0BDC5DC9-115D-33B7-A077-999377ECEBE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85452"/>
            <a:ext cx="4089464" cy="646417"/>
          </a:xfrm>
          <a:prstGeom prst="rect">
            <a:avLst/>
          </a:prstGeom>
        </p:spPr>
      </p:pic>
      <p:pic>
        <p:nvPicPr>
          <p:cNvPr id="6" name="yt_image_12314">
            <a:extLst>
              <a:ext uri="{FF2B5EF4-FFF2-40B4-BE49-F238E27FC236}">
                <a16:creationId xmlns:a16="http://schemas.microsoft.com/office/drawing/2014/main" id="{F5AA4D78-FFCE-4C42-858E-4542CBDEAA9D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4091" y="2548549"/>
            <a:ext cx="1557909" cy="24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313">
            <a:extLst>
              <a:ext uri="{FF2B5EF4-FFF2-40B4-BE49-F238E27FC236}">
                <a16:creationId xmlns:a16="http://schemas.microsoft.com/office/drawing/2014/main" id="{0BE1B885-50E8-409E-8578-2D2A49CB1EF1}"/>
              </a:ext>
            </a:extLst>
          </p:cNvPr>
          <p:cNvSpPr txBox="1"/>
          <p:nvPr/>
        </p:nvSpPr>
        <p:spPr>
          <a:xfrm>
            <a:off x="540000" y="3072024"/>
            <a:ext cx="8410957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6" name="yt_shape_12316"/>
          <p:cNvSpPr txBox="1"/>
          <p:nvPr/>
        </p:nvSpPr>
        <p:spPr>
          <a:xfrm>
            <a:off x="540000" y="900000"/>
            <a:ext cx="65306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求筝形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317"/>
              <p:cNvSpPr txBox="1"/>
              <p:nvPr/>
            </p:nvSpPr>
            <p:spPr>
              <a:xfrm>
                <a:off x="540119" y="1531667"/>
                <a:ext cx="9518090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筝形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317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518090" cy="1316899"/>
              </a:xfrm>
              <a:prstGeom prst="rect">
                <a:avLst/>
              </a:prstGeom>
              <a:blipFill>
                <a:blip r:embed="rId2"/>
                <a:stretch>
                  <a:fillRect l="-1986" r="-1794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19" name="yt_image_123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4090" y="1531667"/>
            <a:ext cx="1557909" cy="24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2" name="yt_shape_12322"/>
          <p:cNvSpPr txBox="1"/>
          <p:nvPr/>
        </p:nvSpPr>
        <p:spPr>
          <a:xfrm>
            <a:off x="540000" y="1535471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结论判定两个三角形全等时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只需说明两个三角形的三条边对应相等即可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只要三角形三条边的长度确定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这个三角形的形状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大小也就确定了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945374">
            <a:extLst>
              <a:ext uri="{FF2B5EF4-FFF2-40B4-BE49-F238E27FC236}">
                <a16:creationId xmlns:a16="http://schemas.microsoft.com/office/drawing/2014/main" id="{9C4D4847-B447-A855-7868-4A4E366A20E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51918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7" name="yt_shape_12247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592831f-ed9b-4971-b290-5bd2003d10f1.png&quot;}"/>
            </a:endParaRPr>
          </a:p>
        </p:txBody>
      </p:sp>
      <p:sp>
        <p:nvSpPr>
          <p:cNvPr id="12248" name="yt_shape_12248"/>
          <p:cNvSpPr txBox="1"/>
          <p:nvPr/>
        </p:nvSpPr>
        <p:spPr>
          <a:xfrm>
            <a:off x="540000" y="1662201"/>
            <a:ext cx="73882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利用基本事实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判定三角形全等</a:t>
            </a:r>
          </a:p>
        </p:txBody>
      </p:sp>
      <p:sp>
        <p:nvSpPr>
          <p:cNvPr id="12249" name="yt_shape_12249"/>
          <p:cNvSpPr txBox="1"/>
          <p:nvPr/>
        </p:nvSpPr>
        <p:spPr>
          <a:xfrm>
            <a:off x="540000" y="2161766"/>
            <a:ext cx="72487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250" name="yt_image_122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2315" y="2712509"/>
            <a:ext cx="5847369" cy="171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45160">
            <a:extLst>
              <a:ext uri="{FF2B5EF4-FFF2-40B4-BE49-F238E27FC236}">
                <a16:creationId xmlns:a16="http://schemas.microsoft.com/office/drawing/2014/main" id="{57297EB1-1C46-1AC5-4556-50BCB5A0456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945183">
            <a:extLst>
              <a:ext uri="{FF2B5EF4-FFF2-40B4-BE49-F238E27FC236}">
                <a16:creationId xmlns:a16="http://schemas.microsoft.com/office/drawing/2014/main" id="{F70D162A-44AD-4EEF-D818-E8A71F8A238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20432A-F552-5B3A-1429-54F7276361B7}"/>
              </a:ext>
            </a:extLst>
          </p:cNvPr>
          <p:cNvSpPr txBox="1"/>
          <p:nvPr/>
        </p:nvSpPr>
        <p:spPr>
          <a:xfrm>
            <a:off x="6815864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2" name="yt_shape_12252"/>
          <p:cNvSpPr txBox="1"/>
          <p:nvPr/>
        </p:nvSpPr>
        <p:spPr>
          <a:xfrm>
            <a:off x="540119" y="8835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还要添加的条件为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它们全等的依据是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写出一条即可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2253" name="yt_image_12253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4707" y="1420758"/>
            <a:ext cx="1576197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5" name="yt_shape_12255"/>
          <p:cNvSpPr txBox="1"/>
          <p:nvPr/>
        </p:nvSpPr>
        <p:spPr>
          <a:xfrm>
            <a:off x="540119" y="2827367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找出图中全等的三角形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256" name="yt_image_122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5865" y="3805956"/>
            <a:ext cx="1455039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E55A43-DB4B-AF5C-5DBC-BAF9B5D7B367}"/>
              </a:ext>
            </a:extLst>
          </p:cNvPr>
          <p:cNvSpPr txBox="1"/>
          <p:nvPr/>
        </p:nvSpPr>
        <p:spPr>
          <a:xfrm>
            <a:off x="9727457" y="836712"/>
            <a:ext cx="160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B6EEB3-D2AF-F385-A27B-09660654F167}"/>
              </a:ext>
            </a:extLst>
          </p:cNvPr>
          <p:cNvSpPr txBox="1"/>
          <p:nvPr/>
        </p:nvSpPr>
        <p:spPr>
          <a:xfrm>
            <a:off x="3193308" y="1312200"/>
            <a:ext cx="1451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258">
            <a:extLst>
              <a:ext uri="{FF2B5EF4-FFF2-40B4-BE49-F238E27FC236}">
                <a16:creationId xmlns:a16="http://schemas.microsoft.com/office/drawing/2014/main" id="{FFE23F59-AB12-4B7D-80C1-0C4BFE8C351E}"/>
              </a:ext>
            </a:extLst>
          </p:cNvPr>
          <p:cNvSpPr txBox="1"/>
          <p:nvPr/>
        </p:nvSpPr>
        <p:spPr>
          <a:xfrm>
            <a:off x="539882" y="3688734"/>
            <a:ext cx="34865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259">
                <a:extLst>
                  <a:ext uri="{FF2B5EF4-FFF2-40B4-BE49-F238E27FC236}">
                    <a16:creationId xmlns:a16="http://schemas.microsoft.com/office/drawing/2014/main" id="{6121C2B9-1804-446D-A250-A6F23D2FF4EC}"/>
                  </a:ext>
                </a:extLst>
              </p:cNvPr>
              <p:cNvSpPr txBox="1"/>
              <p:nvPr/>
            </p:nvSpPr>
            <p:spPr>
              <a:xfrm>
                <a:off x="539882" y="4168037"/>
                <a:ext cx="9516558" cy="24755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已知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已知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已证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2259">
                <a:extLst>
                  <a:ext uri="{FF2B5EF4-FFF2-40B4-BE49-F238E27FC236}">
                    <a16:creationId xmlns:a16="http://schemas.microsoft.com/office/drawing/2014/main" id="{6121C2B9-1804-446D-A250-A6F23D2FF4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168037"/>
                <a:ext cx="9516558" cy="2475549"/>
              </a:xfrm>
              <a:prstGeom prst="rect">
                <a:avLst/>
              </a:prstGeom>
              <a:blipFill>
                <a:blip r:embed="rId4"/>
                <a:stretch>
                  <a:fillRect l="-1986" t="-4680" b="-6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1" name="yt_shape_12261"/>
          <p:cNvSpPr txBox="1"/>
          <p:nvPr/>
        </p:nvSpPr>
        <p:spPr>
          <a:xfrm>
            <a:off x="540000" y="928188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全等三角形的判定条件的综合应用</a:t>
            </a:r>
          </a:p>
        </p:txBody>
      </p:sp>
      <p:sp>
        <p:nvSpPr>
          <p:cNvPr id="12262" name="yt_shape_12262"/>
          <p:cNvSpPr txBox="1"/>
          <p:nvPr/>
        </p:nvSpPr>
        <p:spPr>
          <a:xfrm>
            <a:off x="540119" y="14277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66" name="yt_table_1226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733639"/>
              </p:ext>
            </p:extLst>
          </p:nvPr>
        </p:nvGraphicFramePr>
        <p:xfrm>
          <a:off x="540000" y="2387188"/>
          <a:ext cx="8686166" cy="424371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grpSp>
        <p:nvGrpSpPr>
          <p:cNvPr id="12263" name="yt_shape_12263_skip" title="H_178.4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2213" y="2387188"/>
            <a:ext cx="1667637" cy="2265948"/>
            <a:chOff x="0" y="0"/>
            <a:chExt cx="1667637" cy="2265948"/>
          </a:xfrm>
        </p:grpSpPr>
        <p:pic>
          <p:nvPicPr>
            <p:cNvPr id="2" name="yt_image_1226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7637" cy="1869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5" name="yt_shape_12265"/>
            <p:cNvSpPr txBox="1"/>
            <p:nvPr/>
          </p:nvSpPr>
          <p:spPr>
            <a:xfrm>
              <a:off x="300537" y="19059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45234">
            <a:extLst>
              <a:ext uri="{FF2B5EF4-FFF2-40B4-BE49-F238E27FC236}">
                <a16:creationId xmlns:a16="http://schemas.microsoft.com/office/drawing/2014/main" id="{B6C7D699-F9D6-B120-E6C6-CA3855742A7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68817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5085DCB-EBA1-5F83-445E-84078E004506}"/>
              </a:ext>
            </a:extLst>
          </p:cNvPr>
          <p:cNvSpPr txBox="1"/>
          <p:nvPr/>
        </p:nvSpPr>
        <p:spPr>
          <a:xfrm>
            <a:off x="1059708" y="18564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8" name="yt_shape_1226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则下列各组条件中不能保证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69" name="yt_table_1226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649820"/>
              </p:ext>
            </p:extLst>
          </p:nvPr>
        </p:nvGraphicFramePr>
        <p:xfrm>
          <a:off x="540000" y="2491930"/>
          <a:ext cx="6623686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.②⑤⑥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sp>
        <p:nvSpPr>
          <p:cNvPr id="12271" name="yt_shape_12271"/>
          <p:cNvSpPr txBox="1"/>
          <p:nvPr/>
        </p:nvSpPr>
        <p:spPr>
          <a:xfrm>
            <a:off x="540000" y="3391272"/>
            <a:ext cx="99658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则此图中全等三角形有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75" name="yt_table_1227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406413"/>
              </p:ext>
            </p:extLst>
          </p:nvPr>
        </p:nvGraphicFramePr>
        <p:xfrm>
          <a:off x="540000" y="3870575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</a:tbl>
          </a:graphicData>
        </a:graphic>
      </p:graphicFrame>
      <p:grpSp>
        <p:nvGrpSpPr>
          <p:cNvPr id="12272" name="yt_shape_12272_skip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7070" y="3870575"/>
            <a:ext cx="1652778" cy="1940128"/>
            <a:chOff x="0" y="0"/>
            <a:chExt cx="1652778" cy="1940128"/>
          </a:xfrm>
        </p:grpSpPr>
        <p:pic>
          <p:nvPicPr>
            <p:cNvPr id="2" name="yt_image_1227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2778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4" name="yt_shape_12274"/>
            <p:cNvSpPr txBox="1"/>
            <p:nvPr/>
          </p:nvSpPr>
          <p:spPr>
            <a:xfrm>
              <a:off x="293108" y="151161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EE4AD6-0023-4759-3042-83B9A16D4C45}"/>
              </a:ext>
            </a:extLst>
          </p:cNvPr>
          <p:cNvSpPr txBox="1"/>
          <p:nvPr/>
        </p:nvSpPr>
        <p:spPr>
          <a:xfrm>
            <a:off x="13645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99F65E-6716-9450-43A3-B9CB4B5C73E8}"/>
              </a:ext>
            </a:extLst>
          </p:cNvPr>
          <p:cNvSpPr txBox="1"/>
          <p:nvPr/>
        </p:nvSpPr>
        <p:spPr>
          <a:xfrm>
            <a:off x="9506676" y="33444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" name="yt_shape_12277"/>
          <p:cNvSpPr txBox="1"/>
          <p:nvPr/>
        </p:nvSpPr>
        <p:spPr>
          <a:xfrm>
            <a:off x="540000" y="900000"/>
            <a:ext cx="76431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忽略图中隐含的条件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公共边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公共角等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278" name="yt_shape_1227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若要得到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必须添加一个条件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则下列所添条件不恰当的是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80" name="yt_table_12280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188786"/>
              </p:ext>
            </p:extLst>
          </p:nvPr>
        </p:nvGraphicFramePr>
        <p:xfrm>
          <a:off x="540000" y="2359000"/>
          <a:ext cx="3038475" cy="1697484"/>
        </p:xfrm>
        <a:graphic>
          <a:graphicData uri="http://schemas.openxmlformats.org/drawingml/2006/table">
            <a:tbl>
              <a:tblPr/>
              <a:tblGrid>
                <a:gridCol w="3038475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CAE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DAE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pic>
        <p:nvPicPr>
          <p:cNvPr id="12279" name="yt_image_12279_skip" title="H_130.4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5088" y="2359000"/>
            <a:ext cx="1844802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945271">
            <a:extLst>
              <a:ext uri="{FF2B5EF4-FFF2-40B4-BE49-F238E27FC236}">
                <a16:creationId xmlns:a16="http://schemas.microsoft.com/office/drawing/2014/main" id="{1B7D5D64-9E40-2122-0BBB-5B00E6AE9F1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6E3575-EC5C-E3E2-3512-2641B8C82722}"/>
              </a:ext>
            </a:extLst>
          </p:cNvPr>
          <p:cNvSpPr txBox="1"/>
          <p:nvPr/>
        </p:nvSpPr>
        <p:spPr>
          <a:xfrm>
            <a:off x="5326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2" name="yt_shape_12282"/>
          <p:cNvSpPr txBox="1"/>
          <p:nvPr/>
        </p:nvSpPr>
        <p:spPr>
          <a:xfrm>
            <a:off x="468667" y="900000"/>
            <a:ext cx="424635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3720ae8-4609-40c9-bd21-15f36a09c73a.png&quot;}"/>
            </a:endParaRPr>
          </a:p>
        </p:txBody>
      </p:sp>
      <p:sp>
        <p:nvSpPr>
          <p:cNvPr id="12283" name="yt_shape_12283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87" name="yt_table_1228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995820"/>
              </p:ext>
            </p:extLst>
          </p:nvPr>
        </p:nvGraphicFramePr>
        <p:xfrm>
          <a:off x="540000" y="2612595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grpSp>
        <p:nvGrpSpPr>
          <p:cNvPr id="12284" name="yt_shape_12284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6503" y="2612595"/>
            <a:ext cx="1713357" cy="1928698"/>
            <a:chOff x="0" y="0"/>
            <a:chExt cx="1713357" cy="1928698"/>
          </a:xfrm>
        </p:grpSpPr>
        <p:pic>
          <p:nvPicPr>
            <p:cNvPr id="2" name="yt_image_1228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3357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6" name="yt_shape_12286"/>
            <p:cNvSpPr txBox="1"/>
            <p:nvPr/>
          </p:nvSpPr>
          <p:spPr>
            <a:xfrm>
              <a:off x="323397" y="150018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0945307">
            <a:extLst>
              <a:ext uri="{FF2B5EF4-FFF2-40B4-BE49-F238E27FC236}">
                <a16:creationId xmlns:a16="http://schemas.microsoft.com/office/drawing/2014/main" id="{09A1DF56-6204-0C3E-9F81-5E65D38E960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B3F88DA-538E-3095-B103-6659453E933F}"/>
              </a:ext>
            </a:extLst>
          </p:cNvPr>
          <p:cNvSpPr txBox="1"/>
          <p:nvPr/>
        </p:nvSpPr>
        <p:spPr>
          <a:xfrm>
            <a:off x="7695457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yt_shape_122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还需增加的条件是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93" name="yt_table_1229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805462"/>
              </p:ext>
            </p:extLst>
          </p:nvPr>
        </p:nvGraphicFramePr>
        <p:xfrm>
          <a:off x="540000" y="1859435"/>
          <a:ext cx="4573906" cy="848742"/>
        </p:xfrm>
        <a:graphic>
          <a:graphicData uri="http://schemas.openxmlformats.org/drawingml/2006/table">
            <a:tbl>
              <a:tblPr/>
              <a:tblGrid>
                <a:gridCol w="2753043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1820863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p:grpSp>
        <p:nvGrpSpPr>
          <p:cNvPr id="12290" name="yt_shape_12290_skip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0197" y="1859435"/>
            <a:ext cx="1499616" cy="1871613"/>
            <a:chOff x="0" y="0"/>
            <a:chExt cx="1499616" cy="1871613"/>
          </a:xfrm>
        </p:grpSpPr>
        <p:pic>
          <p:nvPicPr>
            <p:cNvPr id="2" name="yt_image_1229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9616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2" name="yt_shape_12292"/>
            <p:cNvSpPr txBox="1"/>
            <p:nvPr/>
          </p:nvSpPr>
          <p:spPr>
            <a:xfrm>
              <a:off x="216527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BB47BDE-C911-76FE-2BBC-944A82A1695D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yt_shape_122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96" name="yt_shape_12296"/>
          <p:cNvSpPr txBox="1"/>
          <p:nvPr/>
        </p:nvSpPr>
        <p:spPr>
          <a:xfrm>
            <a:off x="540000" y="1859435"/>
            <a:ext cx="4102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297"/>
              <p:cNvSpPr txBox="1"/>
              <p:nvPr/>
            </p:nvSpPr>
            <p:spPr>
              <a:xfrm>
                <a:off x="540000" y="2491102"/>
                <a:ext cx="4395755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297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4395755" cy="2921634"/>
              </a:xfrm>
              <a:prstGeom prst="rect">
                <a:avLst/>
              </a:prstGeom>
              <a:blipFill>
                <a:blip r:embed="rId2"/>
                <a:stretch>
                  <a:fillRect l="-4300" t="-187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9" name="yt_image_122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5954" y="2491102"/>
            <a:ext cx="2646045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1325</Words>
  <Application>Microsoft Office PowerPoint</Application>
  <PresentationFormat>宽屏</PresentationFormat>
  <Paragraphs>97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2023-05-05T05:33:00Z</dcterms:created>
  <dcterms:modified xsi:type="dcterms:W3CDTF">2023-05-29T08:03:56Z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