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3014714"/>
            <a:ext cx="10952381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6D53F-30CB-5450-F1AC-ABD9CCE95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520000" cy="311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A44EE-081D-5291-71DA-64A79811ED67}"/>
              </a:ext>
            </a:extLst>
          </p:cNvPr>
          <p:cNvSpPr/>
          <p:nvPr/>
        </p:nvSpPr>
        <p:spPr bwMode="auto">
          <a:xfrm>
            <a:off x="873340" y="2086089"/>
            <a:ext cx="8870467" cy="54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2612A3-91B4-594F-EDA5-B94C83DC6EA0}"/>
              </a:ext>
            </a:extLst>
          </p:cNvPr>
          <p:cNvSpPr/>
          <p:nvPr/>
        </p:nvSpPr>
        <p:spPr bwMode="auto">
          <a:xfrm>
            <a:off x="2806034" y="3005672"/>
            <a:ext cx="2617294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2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01C71-C29B-686E-2183-CAD0414CB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520000" cy="413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9B8B0-7EE7-B204-885C-E84ABD70E890}"/>
              </a:ext>
            </a:extLst>
          </p:cNvPr>
          <p:cNvSpPr/>
          <p:nvPr/>
        </p:nvSpPr>
        <p:spPr bwMode="auto">
          <a:xfrm>
            <a:off x="873340" y="2224176"/>
            <a:ext cx="6638220" cy="56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39B8B0-7EE7-B204-885C-E84ABD70E890}"/>
              </a:ext>
            </a:extLst>
          </p:cNvPr>
          <p:cNvSpPr/>
          <p:nvPr/>
        </p:nvSpPr>
        <p:spPr bwMode="auto">
          <a:xfrm>
            <a:off x="2687024" y="3154984"/>
            <a:ext cx="5198060" cy="56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39B8B0-7EE7-B204-885C-E84ABD70E890}"/>
              </a:ext>
            </a:extLst>
          </p:cNvPr>
          <p:cNvSpPr/>
          <p:nvPr/>
        </p:nvSpPr>
        <p:spPr bwMode="auto">
          <a:xfrm>
            <a:off x="2903048" y="4108360"/>
            <a:ext cx="5198060" cy="56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05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A6139-B777-3AD3-E39C-0101B6F95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520000" cy="302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AA7A1-BA67-034B-5E5C-9A2119CAD5D3}"/>
              </a:ext>
            </a:extLst>
          </p:cNvPr>
          <p:cNvSpPr/>
          <p:nvPr/>
        </p:nvSpPr>
        <p:spPr bwMode="auto">
          <a:xfrm>
            <a:off x="945348" y="2146479"/>
            <a:ext cx="5486313" cy="48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CCA19-B886-08E5-BAAF-8C7BFEA3B44A}"/>
              </a:ext>
            </a:extLst>
          </p:cNvPr>
          <p:cNvSpPr/>
          <p:nvPr/>
        </p:nvSpPr>
        <p:spPr bwMode="auto">
          <a:xfrm>
            <a:off x="2759254" y="3065293"/>
            <a:ext cx="3168352" cy="59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64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5AA43-ED58-658F-B083-E924CF598C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426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A5F9E-C589-DCDC-01BE-17F67C3F0261}"/>
              </a:ext>
            </a:extLst>
          </p:cNvPr>
          <p:cNvSpPr/>
          <p:nvPr/>
        </p:nvSpPr>
        <p:spPr bwMode="auto">
          <a:xfrm>
            <a:off x="1458632" y="2761908"/>
            <a:ext cx="2812567" cy="40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41D959-EADF-C8D0-8AA5-2A43356240A1}"/>
              </a:ext>
            </a:extLst>
          </p:cNvPr>
          <p:cNvSpPr/>
          <p:nvPr/>
        </p:nvSpPr>
        <p:spPr bwMode="auto">
          <a:xfrm>
            <a:off x="1458632" y="5349621"/>
            <a:ext cx="3172607" cy="40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3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7F9E7-5BE3-D265-786A-7DEF29FD8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355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4F8443-2C2A-8948-3F7D-61D5EC6FC4BC}"/>
              </a:ext>
            </a:extLst>
          </p:cNvPr>
          <p:cNvSpPr/>
          <p:nvPr/>
        </p:nvSpPr>
        <p:spPr bwMode="auto">
          <a:xfrm>
            <a:off x="1459864" y="2213584"/>
            <a:ext cx="295535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08E838-D1FC-032E-6698-7C10B8007941}"/>
              </a:ext>
            </a:extLst>
          </p:cNvPr>
          <p:cNvSpPr/>
          <p:nvPr/>
        </p:nvSpPr>
        <p:spPr bwMode="auto">
          <a:xfrm>
            <a:off x="1459864" y="5750158"/>
            <a:ext cx="3171376" cy="35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45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C835C-EC1B-049D-7F32-B592DDD6A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0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DEAD52-F2BA-A170-8CB8-EB957FD1C63F}"/>
              </a:ext>
            </a:extLst>
          </p:cNvPr>
          <p:cNvSpPr/>
          <p:nvPr/>
        </p:nvSpPr>
        <p:spPr bwMode="auto">
          <a:xfrm>
            <a:off x="1472132" y="3264096"/>
            <a:ext cx="4407844" cy="4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DEAD52-F2BA-A170-8CB8-EB957FD1C63F}"/>
              </a:ext>
            </a:extLst>
          </p:cNvPr>
          <p:cNvSpPr/>
          <p:nvPr/>
        </p:nvSpPr>
        <p:spPr bwMode="auto">
          <a:xfrm>
            <a:off x="2279576" y="4255271"/>
            <a:ext cx="4407844" cy="4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0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176A8-D340-58EA-5CEE-695039098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520000" cy="3533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7FA05-5C47-5362-FBBB-254FF8E3F4A3}"/>
              </a:ext>
            </a:extLst>
          </p:cNvPr>
          <p:cNvSpPr/>
          <p:nvPr/>
        </p:nvSpPr>
        <p:spPr bwMode="auto">
          <a:xfrm>
            <a:off x="945348" y="2132856"/>
            <a:ext cx="5942740" cy="62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910628-13B7-6B8D-B45F-B3AE2A6E1F62}"/>
              </a:ext>
            </a:extLst>
          </p:cNvPr>
          <p:cNvSpPr/>
          <p:nvPr/>
        </p:nvSpPr>
        <p:spPr bwMode="auto">
          <a:xfrm>
            <a:off x="2999656" y="3212976"/>
            <a:ext cx="234018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EA36C-493F-0EB6-AD98-676396452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788666"/>
            <a:ext cx="11520000" cy="407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4D239-95D0-A64D-A5B6-579A80ABC514}"/>
              </a:ext>
            </a:extLst>
          </p:cNvPr>
          <p:cNvSpPr/>
          <p:nvPr/>
        </p:nvSpPr>
        <p:spPr bwMode="auto">
          <a:xfrm>
            <a:off x="911424" y="2132856"/>
            <a:ext cx="6062155" cy="4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94D239-95D0-A64D-A5B6-579A80ABC514}"/>
              </a:ext>
            </a:extLst>
          </p:cNvPr>
          <p:cNvSpPr/>
          <p:nvPr/>
        </p:nvSpPr>
        <p:spPr bwMode="auto">
          <a:xfrm>
            <a:off x="1212941" y="3029635"/>
            <a:ext cx="6048672" cy="714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94D239-95D0-A64D-A5B6-579A80ABC514}"/>
              </a:ext>
            </a:extLst>
          </p:cNvPr>
          <p:cNvSpPr/>
          <p:nvPr/>
        </p:nvSpPr>
        <p:spPr bwMode="auto">
          <a:xfrm>
            <a:off x="2725108" y="3972775"/>
            <a:ext cx="3240360" cy="714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22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A7998-2424-D17B-C38C-FA95A0098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520000" cy="304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F57ACF-B1F1-70D6-CA27-78E948274CC2}"/>
              </a:ext>
            </a:extLst>
          </p:cNvPr>
          <p:cNvSpPr/>
          <p:nvPr/>
        </p:nvSpPr>
        <p:spPr bwMode="auto">
          <a:xfrm>
            <a:off x="767408" y="2150010"/>
            <a:ext cx="6741833" cy="534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5EEC85-F69F-69E6-2ED5-70E2B2A5FDDE}"/>
              </a:ext>
            </a:extLst>
          </p:cNvPr>
          <p:cNvSpPr/>
          <p:nvPr/>
        </p:nvSpPr>
        <p:spPr bwMode="auto">
          <a:xfrm>
            <a:off x="2872680" y="3140968"/>
            <a:ext cx="1694677" cy="52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84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1D248-AA15-32C8-C428-8356952D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755984"/>
            <a:ext cx="11520000" cy="341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A2FEA-4D93-75EC-5F47-C3128D3F0916}"/>
              </a:ext>
            </a:extLst>
          </p:cNvPr>
          <p:cNvSpPr/>
          <p:nvPr/>
        </p:nvSpPr>
        <p:spPr bwMode="auto">
          <a:xfrm>
            <a:off x="983431" y="2279648"/>
            <a:ext cx="4910027" cy="49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8A2FEA-4D93-75EC-5F47-C3128D3F0916}"/>
              </a:ext>
            </a:extLst>
          </p:cNvPr>
          <p:cNvSpPr/>
          <p:nvPr/>
        </p:nvSpPr>
        <p:spPr bwMode="auto">
          <a:xfrm>
            <a:off x="1487488" y="3284984"/>
            <a:ext cx="4910027" cy="49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4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252D5-A244-20BE-AA26-4CD29F32E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520000" cy="402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94F65-882F-71D4-B03D-6EE0336C968A}"/>
              </a:ext>
            </a:extLst>
          </p:cNvPr>
          <p:cNvSpPr/>
          <p:nvPr/>
        </p:nvSpPr>
        <p:spPr bwMode="auto">
          <a:xfrm>
            <a:off x="1654035" y="3126220"/>
            <a:ext cx="4201341" cy="485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5792E0-D1F1-3651-E1D6-532101B8A60E}"/>
              </a:ext>
            </a:extLst>
          </p:cNvPr>
          <p:cNvSpPr/>
          <p:nvPr/>
        </p:nvSpPr>
        <p:spPr bwMode="auto">
          <a:xfrm>
            <a:off x="3605771" y="4164144"/>
            <a:ext cx="875900" cy="41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7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37</cp:revision>
  <dcterms:created xsi:type="dcterms:W3CDTF">2015-09-16T06:52:26Z</dcterms:created>
  <dcterms:modified xsi:type="dcterms:W3CDTF">2023-05-27T06:30:16Z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