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84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4" r:id="rId12"/>
    <p:sldId id="373" r:id="rId13"/>
    <p:sldId id="372" r:id="rId14"/>
    <p:sldId id="371" r:id="rId15"/>
    <p:sldId id="370" r:id="rId16"/>
    <p:sldId id="368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14" y="3043285"/>
            <a:ext cx="10428571" cy="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4FA88-1CA7-11C5-14B8-AFECA72F79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20688"/>
            <a:ext cx="8352928" cy="494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52E344-D422-13C1-4282-B74A01B769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5367554"/>
            <a:ext cx="8544864" cy="150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080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36075-4AAE-6D76-36D4-C78340BBB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039968" cy="533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706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2AF2F-F847-4CB9-108D-C31A9B66CF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857" y="818275"/>
            <a:ext cx="8808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69B085-80B0-BDB6-B219-350AC086E667}"/>
              </a:ext>
            </a:extLst>
          </p:cNvPr>
          <p:cNvSpPr/>
          <p:nvPr/>
        </p:nvSpPr>
        <p:spPr bwMode="auto">
          <a:xfrm>
            <a:off x="1511737" y="971012"/>
            <a:ext cx="8141424" cy="85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502A1B-2920-D940-460C-6E72D04AD672}"/>
              </a:ext>
            </a:extLst>
          </p:cNvPr>
          <p:cNvSpPr/>
          <p:nvPr/>
        </p:nvSpPr>
        <p:spPr bwMode="auto">
          <a:xfrm>
            <a:off x="1540858" y="2179994"/>
            <a:ext cx="8167976" cy="495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191073-05BD-ACD7-D983-CC8C2F3F6051}"/>
              </a:ext>
            </a:extLst>
          </p:cNvPr>
          <p:cNvSpPr/>
          <p:nvPr/>
        </p:nvSpPr>
        <p:spPr bwMode="auto">
          <a:xfrm>
            <a:off x="1511738" y="2900904"/>
            <a:ext cx="1588696" cy="446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7D9FD4-376F-1E76-2180-63E65643CF6A}"/>
              </a:ext>
            </a:extLst>
          </p:cNvPr>
          <p:cNvSpPr/>
          <p:nvPr/>
        </p:nvSpPr>
        <p:spPr bwMode="auto">
          <a:xfrm>
            <a:off x="3134026" y="2900904"/>
            <a:ext cx="6879175" cy="51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D99D7A-948B-A26C-626A-C5B28CDDBCBB}"/>
              </a:ext>
            </a:extLst>
          </p:cNvPr>
          <p:cNvSpPr/>
          <p:nvPr/>
        </p:nvSpPr>
        <p:spPr bwMode="auto">
          <a:xfrm>
            <a:off x="1427776" y="4777758"/>
            <a:ext cx="7433297" cy="945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57D9FD4-376F-1E76-2180-63E65643CF6A}"/>
              </a:ext>
            </a:extLst>
          </p:cNvPr>
          <p:cNvSpPr/>
          <p:nvPr/>
        </p:nvSpPr>
        <p:spPr bwMode="auto">
          <a:xfrm>
            <a:off x="1559496" y="3645024"/>
            <a:ext cx="4709289" cy="772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57D9FD4-376F-1E76-2180-63E65643CF6A}"/>
              </a:ext>
            </a:extLst>
          </p:cNvPr>
          <p:cNvSpPr/>
          <p:nvPr/>
        </p:nvSpPr>
        <p:spPr bwMode="auto">
          <a:xfrm>
            <a:off x="6299257" y="3779323"/>
            <a:ext cx="3409578" cy="622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81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2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A2335-45E5-D994-5E1E-006F2D04F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404664"/>
            <a:ext cx="6493610" cy="647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845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1747B-62B2-1D28-193D-23BD2B6D75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957" y="980728"/>
            <a:ext cx="8164086" cy="518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AF16A7-2EFE-D800-67B1-FCE7CE37D93A}"/>
              </a:ext>
            </a:extLst>
          </p:cNvPr>
          <p:cNvSpPr/>
          <p:nvPr/>
        </p:nvSpPr>
        <p:spPr bwMode="auto">
          <a:xfrm>
            <a:off x="3431704" y="3356992"/>
            <a:ext cx="733161" cy="392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958F66-A46D-7A0E-7A7C-283E3FF36A23}"/>
              </a:ext>
            </a:extLst>
          </p:cNvPr>
          <p:cNvSpPr/>
          <p:nvPr/>
        </p:nvSpPr>
        <p:spPr bwMode="auto">
          <a:xfrm>
            <a:off x="3071664" y="4149080"/>
            <a:ext cx="479663" cy="3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ACF2A8-CB8D-D7B5-7024-18D4C2637C11}"/>
              </a:ext>
            </a:extLst>
          </p:cNvPr>
          <p:cNvSpPr/>
          <p:nvPr/>
        </p:nvSpPr>
        <p:spPr bwMode="auto">
          <a:xfrm>
            <a:off x="5231904" y="5589240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23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9D81B-C5BD-0CD7-1FA9-71D7A0291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9025088" cy="15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D8D674-3AAA-DBD3-2B3E-11972E6D4B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438754"/>
            <a:ext cx="9408960" cy="460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FFC155-4962-F94C-1103-AA7147F53516}"/>
              </a:ext>
            </a:extLst>
          </p:cNvPr>
          <p:cNvSpPr/>
          <p:nvPr/>
        </p:nvSpPr>
        <p:spPr bwMode="auto">
          <a:xfrm>
            <a:off x="1427875" y="3501008"/>
            <a:ext cx="6396317" cy="83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FFC155-4962-F94C-1103-AA7147F53516}"/>
              </a:ext>
            </a:extLst>
          </p:cNvPr>
          <p:cNvSpPr/>
          <p:nvPr/>
        </p:nvSpPr>
        <p:spPr bwMode="auto">
          <a:xfrm>
            <a:off x="1559496" y="4552967"/>
            <a:ext cx="8568952" cy="676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FFC155-4962-F94C-1103-AA7147F53516}"/>
              </a:ext>
            </a:extLst>
          </p:cNvPr>
          <p:cNvSpPr/>
          <p:nvPr/>
        </p:nvSpPr>
        <p:spPr bwMode="auto">
          <a:xfrm>
            <a:off x="1427875" y="5458926"/>
            <a:ext cx="8568952" cy="676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53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2882E-416D-886A-4590-85A3BE177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8166024" cy="420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1F2B61-7588-E162-0451-7D8425B727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312" y="4073640"/>
            <a:ext cx="8210192" cy="2800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79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3D895-028F-6070-B398-25EDF886FF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7335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FFEA6-E991-E2DF-7796-CD899AEF2F24}"/>
              </a:ext>
            </a:extLst>
          </p:cNvPr>
          <p:cNvSpPr/>
          <p:nvPr/>
        </p:nvSpPr>
        <p:spPr bwMode="auto">
          <a:xfrm>
            <a:off x="5287294" y="1702993"/>
            <a:ext cx="606202" cy="28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B9F85-F3AF-6048-1725-E9B270EAF941}"/>
              </a:ext>
            </a:extLst>
          </p:cNvPr>
          <p:cNvSpPr/>
          <p:nvPr/>
        </p:nvSpPr>
        <p:spPr bwMode="auto">
          <a:xfrm>
            <a:off x="2147167" y="2964130"/>
            <a:ext cx="685008" cy="321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952859"/>
            <a:ext cx="4921042" cy="288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6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C8F8D-7ABD-B4E7-44A8-7338C54E73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75766"/>
            <a:ext cx="7908150" cy="309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66A0E-8987-EBBD-FD17-37D3BC992E44}"/>
              </a:ext>
            </a:extLst>
          </p:cNvPr>
          <p:cNvSpPr/>
          <p:nvPr/>
        </p:nvSpPr>
        <p:spPr bwMode="auto">
          <a:xfrm>
            <a:off x="681917" y="1059904"/>
            <a:ext cx="6566211" cy="640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C95ED5-8CEC-EA24-2CF7-C1E2E16F08CD}"/>
              </a:ext>
            </a:extLst>
          </p:cNvPr>
          <p:cNvSpPr/>
          <p:nvPr/>
        </p:nvSpPr>
        <p:spPr bwMode="auto">
          <a:xfrm>
            <a:off x="767408" y="1863581"/>
            <a:ext cx="4536504" cy="413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BC1417-AE3D-4101-105F-B18D9E8B46A3}"/>
              </a:ext>
            </a:extLst>
          </p:cNvPr>
          <p:cNvSpPr/>
          <p:nvPr/>
        </p:nvSpPr>
        <p:spPr bwMode="auto">
          <a:xfrm>
            <a:off x="759677" y="2564904"/>
            <a:ext cx="4184195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E238667-7EF9-3079-6F58-28EB470000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265" y="902699"/>
            <a:ext cx="7454164" cy="286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C95ED5-8CEC-EA24-2CF7-C1E2E16F08CD}"/>
              </a:ext>
            </a:extLst>
          </p:cNvPr>
          <p:cNvSpPr/>
          <p:nvPr/>
        </p:nvSpPr>
        <p:spPr bwMode="auto">
          <a:xfrm>
            <a:off x="7333619" y="967064"/>
            <a:ext cx="4739044" cy="2677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2BC1417-AE3D-4101-105F-B18D9E8B46A3}"/>
              </a:ext>
            </a:extLst>
          </p:cNvPr>
          <p:cNvSpPr/>
          <p:nvPr/>
        </p:nvSpPr>
        <p:spPr bwMode="auto">
          <a:xfrm>
            <a:off x="767408" y="3573014"/>
            <a:ext cx="698477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71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6FC00-CA5B-B249-5BD7-E128635C8E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380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909099-425A-CA74-1173-744E7AA31FA0}"/>
              </a:ext>
            </a:extLst>
          </p:cNvPr>
          <p:cNvSpPr/>
          <p:nvPr/>
        </p:nvSpPr>
        <p:spPr bwMode="auto">
          <a:xfrm>
            <a:off x="9831085" y="2635258"/>
            <a:ext cx="348848" cy="3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16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7F960-F18F-36F3-76C3-DBDDE131BA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08720"/>
            <a:ext cx="8075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F970AA-A057-16A9-C21A-78A9FA8A414F}"/>
              </a:ext>
            </a:extLst>
          </p:cNvPr>
          <p:cNvSpPr/>
          <p:nvPr/>
        </p:nvSpPr>
        <p:spPr bwMode="auto">
          <a:xfrm>
            <a:off x="8923211" y="4673076"/>
            <a:ext cx="266953" cy="313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39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430B0-9BC4-AF10-3405-9F7294D8B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81" y="712589"/>
            <a:ext cx="6985064" cy="600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E3E07-8623-13CA-7DE6-9F2E526935D3}"/>
              </a:ext>
            </a:extLst>
          </p:cNvPr>
          <p:cNvSpPr/>
          <p:nvPr/>
        </p:nvSpPr>
        <p:spPr bwMode="auto">
          <a:xfrm>
            <a:off x="8228422" y="5051482"/>
            <a:ext cx="531873" cy="393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8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F0FA6-7457-6CD3-6175-2868D5F33B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024692"/>
            <a:ext cx="9214116" cy="480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F44AA-4A7D-0DC5-9E49-420C1A556923}"/>
              </a:ext>
            </a:extLst>
          </p:cNvPr>
          <p:cNvSpPr/>
          <p:nvPr/>
        </p:nvSpPr>
        <p:spPr bwMode="auto">
          <a:xfrm>
            <a:off x="9552384" y="4509120"/>
            <a:ext cx="465201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66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7B984-A590-078E-D363-32D30DBA8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36" y="941223"/>
            <a:ext cx="10120328" cy="4291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3A4808-A7F5-51F7-ED50-003BE74B27D8}"/>
              </a:ext>
            </a:extLst>
          </p:cNvPr>
          <p:cNvSpPr/>
          <p:nvPr/>
        </p:nvSpPr>
        <p:spPr bwMode="auto">
          <a:xfrm>
            <a:off x="5743736" y="4509120"/>
            <a:ext cx="496280" cy="43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32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A2478-977B-4AF3-6EFF-EC52178548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041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D0BB04-1B37-5F03-54D6-DB8245AF695B}"/>
              </a:ext>
            </a:extLst>
          </p:cNvPr>
          <p:cNvSpPr/>
          <p:nvPr/>
        </p:nvSpPr>
        <p:spPr bwMode="auto">
          <a:xfrm>
            <a:off x="2596002" y="5957634"/>
            <a:ext cx="307041" cy="39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1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48105-826F-7883-27BD-BA0DE29D74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75391"/>
            <a:ext cx="10609264" cy="449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624BA-93B5-C107-8666-3FD7A07E6AA7}"/>
              </a:ext>
            </a:extLst>
          </p:cNvPr>
          <p:cNvSpPr/>
          <p:nvPr/>
        </p:nvSpPr>
        <p:spPr bwMode="auto">
          <a:xfrm>
            <a:off x="4655840" y="4725144"/>
            <a:ext cx="936104" cy="519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8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B3446-E102-A48E-FB6E-7D0413BA9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8395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CEE9DE-0E95-C369-DB95-AF30F24E1C90}"/>
              </a:ext>
            </a:extLst>
          </p:cNvPr>
          <p:cNvSpPr/>
          <p:nvPr/>
        </p:nvSpPr>
        <p:spPr bwMode="auto">
          <a:xfrm>
            <a:off x="3105146" y="6110928"/>
            <a:ext cx="478776" cy="319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6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39</cp:revision>
  <dcterms:created xsi:type="dcterms:W3CDTF">2015-09-16T06:52:26Z</dcterms:created>
  <dcterms:modified xsi:type="dcterms:W3CDTF">2023-05-27T14:32:18Z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