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6" r:id="rId3"/>
    <p:sldId id="374" r:id="rId4"/>
    <p:sldId id="372" r:id="rId5"/>
    <p:sldId id="370" r:id="rId6"/>
    <p:sldId id="368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143" y="3033762"/>
            <a:ext cx="9685714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157C7-C897-9DC5-5412-C0D469D1E4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80161"/>
            <a:ext cx="11520000" cy="29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A31799-4682-490A-8817-51D7FDEC167F}"/>
              </a:ext>
            </a:extLst>
          </p:cNvPr>
          <p:cNvSpPr/>
          <p:nvPr/>
        </p:nvSpPr>
        <p:spPr bwMode="auto">
          <a:xfrm>
            <a:off x="983432" y="2852937"/>
            <a:ext cx="48936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E48FC5C-10FA-BDA1-0F61-2ADCF6AD3C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77" y="3573016"/>
            <a:ext cx="1152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29416-1C42-0A4B-ACFE-70DE4374068D}"/>
              </a:ext>
            </a:extLst>
          </p:cNvPr>
          <p:cNvSpPr/>
          <p:nvPr/>
        </p:nvSpPr>
        <p:spPr bwMode="auto">
          <a:xfrm>
            <a:off x="936694" y="4835624"/>
            <a:ext cx="4982035" cy="54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2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B12D0-687B-7519-5B56-6BDCEF08A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520000" cy="2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DE43C-D098-E4B3-96F5-EA5E1804C79B}"/>
              </a:ext>
            </a:extLst>
          </p:cNvPr>
          <p:cNvSpPr/>
          <p:nvPr/>
        </p:nvSpPr>
        <p:spPr bwMode="auto">
          <a:xfrm>
            <a:off x="983432" y="1988840"/>
            <a:ext cx="5950412" cy="64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8DE847F-2E02-5EF2-2F84-0B00B482EF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24944"/>
            <a:ext cx="1152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D4936-A5C7-7F5F-20B7-849262860A04}"/>
              </a:ext>
            </a:extLst>
          </p:cNvPr>
          <p:cNvSpPr/>
          <p:nvPr/>
        </p:nvSpPr>
        <p:spPr bwMode="auto">
          <a:xfrm>
            <a:off x="873341" y="4163766"/>
            <a:ext cx="7070267" cy="64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03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22342-7845-B160-4DA9-C1C8AF2A9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99999"/>
            <a:ext cx="11520000" cy="20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10D66-B6F2-6E1E-142D-D48B1E51F2BF}"/>
              </a:ext>
            </a:extLst>
          </p:cNvPr>
          <p:cNvSpPr/>
          <p:nvPr/>
        </p:nvSpPr>
        <p:spPr bwMode="auto">
          <a:xfrm>
            <a:off x="983432" y="1988840"/>
            <a:ext cx="6245552" cy="59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095D69A-B450-2002-22DC-7A96903167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52936"/>
            <a:ext cx="1152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A36299-218C-962D-BB5C-7F1340B5BD62}"/>
              </a:ext>
            </a:extLst>
          </p:cNvPr>
          <p:cNvSpPr/>
          <p:nvPr/>
        </p:nvSpPr>
        <p:spPr bwMode="auto">
          <a:xfrm>
            <a:off x="945348" y="4133642"/>
            <a:ext cx="4549988" cy="52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7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F4288-78EB-5849-A013-7D03B6BA5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6" y="709152"/>
            <a:ext cx="11520000" cy="21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C83002-41DA-54E0-FE40-885343E39D91}"/>
              </a:ext>
            </a:extLst>
          </p:cNvPr>
          <p:cNvSpPr/>
          <p:nvPr/>
        </p:nvSpPr>
        <p:spPr bwMode="auto">
          <a:xfrm>
            <a:off x="983432" y="2132856"/>
            <a:ext cx="5486092" cy="52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1913630-AA0C-E729-D2F5-01468428D9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52"/>
            <a:ext cx="11520000" cy="395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A7207-0BF3-8331-8A9B-43FCE30B32E6}"/>
              </a:ext>
            </a:extLst>
          </p:cNvPr>
          <p:cNvSpPr/>
          <p:nvPr/>
        </p:nvSpPr>
        <p:spPr bwMode="auto">
          <a:xfrm>
            <a:off x="886824" y="4188546"/>
            <a:ext cx="7776864" cy="524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007127-378C-CD77-DC4D-BFEC728C861D}"/>
              </a:ext>
            </a:extLst>
          </p:cNvPr>
          <p:cNvSpPr/>
          <p:nvPr/>
        </p:nvSpPr>
        <p:spPr bwMode="auto">
          <a:xfrm>
            <a:off x="2897084" y="5122756"/>
            <a:ext cx="3760661" cy="524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E92F5E-9E55-DE7D-5DC7-9F3D88B2F83E}"/>
              </a:ext>
            </a:extLst>
          </p:cNvPr>
          <p:cNvSpPr/>
          <p:nvPr/>
        </p:nvSpPr>
        <p:spPr bwMode="auto">
          <a:xfrm>
            <a:off x="2897084" y="6056966"/>
            <a:ext cx="6486684" cy="54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73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FE40D-59A7-84C7-9981-7C39BC089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721686"/>
            <a:ext cx="11520000" cy="299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D26A1-B57A-50AC-B7B7-4E45E558249A}"/>
              </a:ext>
            </a:extLst>
          </p:cNvPr>
          <p:cNvSpPr/>
          <p:nvPr/>
        </p:nvSpPr>
        <p:spPr bwMode="auto">
          <a:xfrm>
            <a:off x="983432" y="1988840"/>
            <a:ext cx="4766011" cy="54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63F40-5537-AE0A-D069-9D503B0E2820}"/>
              </a:ext>
            </a:extLst>
          </p:cNvPr>
          <p:cNvSpPr/>
          <p:nvPr/>
        </p:nvSpPr>
        <p:spPr bwMode="auto">
          <a:xfrm>
            <a:off x="2935167" y="2951115"/>
            <a:ext cx="4036760" cy="4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3EA4D54-34B3-A1F4-0010-449B596248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83" y="3414396"/>
            <a:ext cx="11520000" cy="315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A6E8F-7C22-BF21-B02C-CB46AA7ABFB8}"/>
              </a:ext>
            </a:extLst>
          </p:cNvPr>
          <p:cNvSpPr/>
          <p:nvPr/>
        </p:nvSpPr>
        <p:spPr bwMode="auto">
          <a:xfrm>
            <a:off x="1055983" y="4625755"/>
            <a:ext cx="4968009" cy="61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597349-F934-B94C-41F4-F04B894C65C2}"/>
              </a:ext>
            </a:extLst>
          </p:cNvPr>
          <p:cNvSpPr/>
          <p:nvPr/>
        </p:nvSpPr>
        <p:spPr bwMode="auto">
          <a:xfrm>
            <a:off x="2935166" y="5589914"/>
            <a:ext cx="4384969" cy="647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9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D191F-1D63-91D3-054C-8BC430DDC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850172"/>
            <a:ext cx="11520000" cy="310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5DCF7-0451-C511-A9D4-BDD1C1DD284B}"/>
              </a:ext>
            </a:extLst>
          </p:cNvPr>
          <p:cNvSpPr/>
          <p:nvPr/>
        </p:nvSpPr>
        <p:spPr bwMode="auto">
          <a:xfrm>
            <a:off x="983432" y="2060848"/>
            <a:ext cx="6350187" cy="5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E9FD31-50D1-D313-8FB3-39C50FE44FC2}"/>
              </a:ext>
            </a:extLst>
          </p:cNvPr>
          <p:cNvSpPr/>
          <p:nvPr/>
        </p:nvSpPr>
        <p:spPr bwMode="auto">
          <a:xfrm>
            <a:off x="2935167" y="3014136"/>
            <a:ext cx="3030300" cy="5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488FB2C-9FE9-C012-E72A-F18ADC3753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67000"/>
            <a:ext cx="11520000" cy="303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9A6F23-696F-BDAB-2993-05AEDDB74D3A}"/>
              </a:ext>
            </a:extLst>
          </p:cNvPr>
          <p:cNvSpPr/>
          <p:nvPr/>
        </p:nvSpPr>
        <p:spPr bwMode="auto">
          <a:xfrm>
            <a:off x="945349" y="4836890"/>
            <a:ext cx="6566211" cy="53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9A6F23-696F-BDAB-2993-05AEDDB74D3A}"/>
              </a:ext>
            </a:extLst>
          </p:cNvPr>
          <p:cNvSpPr/>
          <p:nvPr/>
        </p:nvSpPr>
        <p:spPr bwMode="auto">
          <a:xfrm>
            <a:off x="1390881" y="5735960"/>
            <a:ext cx="6336704" cy="62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3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FA607-BF14-FD71-8A34-8287CB68E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65954"/>
            <a:ext cx="11520000" cy="314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46E049-F4F9-E0CE-0440-7BF3CF7AF9C7}"/>
              </a:ext>
            </a:extLst>
          </p:cNvPr>
          <p:cNvSpPr/>
          <p:nvPr/>
        </p:nvSpPr>
        <p:spPr bwMode="auto">
          <a:xfrm>
            <a:off x="983432" y="2132856"/>
            <a:ext cx="6597817" cy="54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442F5B-41F4-A244-BC74-4B1AF02E350A}"/>
              </a:ext>
            </a:extLst>
          </p:cNvPr>
          <p:cNvSpPr/>
          <p:nvPr/>
        </p:nvSpPr>
        <p:spPr bwMode="auto">
          <a:xfrm>
            <a:off x="2897084" y="3104465"/>
            <a:ext cx="6559736" cy="5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1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36</cp:revision>
  <dcterms:created xsi:type="dcterms:W3CDTF">2015-09-16T06:52:26Z</dcterms:created>
  <dcterms:modified xsi:type="dcterms:W3CDTF">2023-05-27T07:25:43Z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