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4" r:id="rId4"/>
    <p:sldId id="368" r:id="rId5"/>
    <p:sldId id="371" r:id="rId6"/>
    <p:sldId id="373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9" name="yt_shape_10849"/>
          <p:cNvSpPr txBox="1"/>
          <p:nvPr/>
        </p:nvSpPr>
        <p:spPr>
          <a:xfrm>
            <a:off x="540000" y="90000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逆用幂的相关法则求值</a:t>
            </a:r>
          </a:p>
        </p:txBody>
      </p:sp>
      <p:sp>
        <p:nvSpPr>
          <p:cNvPr id="10850" name="yt_shape_10850"/>
          <p:cNvSpPr txBox="1"/>
          <p:nvPr/>
        </p:nvSpPr>
        <p:spPr>
          <a:xfrm>
            <a:off x="540000" y="1399565"/>
            <a:ext cx="53075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51" name="yt_shape_10851"/>
          <p:cNvSpPr txBox="1"/>
          <p:nvPr/>
        </p:nvSpPr>
        <p:spPr>
          <a:xfrm>
            <a:off x="540000" y="1878868"/>
            <a:ext cx="438902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52" name="yt_shape_10852"/>
          <p:cNvSpPr txBox="1"/>
          <p:nvPr/>
        </p:nvSpPr>
        <p:spPr>
          <a:xfrm>
            <a:off x="540000" y="3318434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53" name="yt_shape_10853"/>
          <p:cNvSpPr txBox="1"/>
          <p:nvPr/>
        </p:nvSpPr>
        <p:spPr>
          <a:xfrm>
            <a:off x="540000" y="3797737"/>
            <a:ext cx="553997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99243">
            <a:extLst>
              <a:ext uri="{FF2B5EF4-FFF2-40B4-BE49-F238E27FC236}">
                <a16:creationId xmlns:a16="http://schemas.microsoft.com/office/drawing/2014/main" id="{CE5F065D-71EE-B6BA-B869-ED2C33E4678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1" grpId="0" build="allAtOnce"/>
      <p:bldP spid="1085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" name="yt_shape_10854"/>
          <p:cNvSpPr txBox="1"/>
          <p:nvPr/>
        </p:nvSpPr>
        <p:spPr>
          <a:xfrm>
            <a:off x="540000" y="900000"/>
            <a:ext cx="5924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逆用积的乘方公式进行简便运算</a:t>
            </a:r>
          </a:p>
        </p:txBody>
      </p:sp>
      <p:sp>
        <p:nvSpPr>
          <p:cNvPr id="10855" name="yt_shape_10855"/>
          <p:cNvSpPr txBox="1"/>
          <p:nvPr/>
        </p:nvSpPr>
        <p:spPr>
          <a:xfrm>
            <a:off x="540000" y="139956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6" name="yt_shape_10856"/>
              <p:cNvSpPr txBox="1"/>
              <p:nvPr/>
            </p:nvSpPr>
            <p:spPr>
              <a:xfrm>
                <a:off x="540000" y="1878868"/>
                <a:ext cx="6567760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7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6" name="yt_shape_10856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6567760" cy="766492"/>
              </a:xfrm>
              <a:prstGeom prst="rect">
                <a:avLst/>
              </a:prstGeom>
              <a:blipFill>
                <a:blip r:embed="rId2"/>
                <a:stretch>
                  <a:fillRect l="-2878" r="-1857" b="-1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58" name="yt_shape_10858"/>
              <p:cNvSpPr txBox="1"/>
              <p:nvPr/>
            </p:nvSpPr>
            <p:spPr>
              <a:xfrm>
                <a:off x="540000" y="2696148"/>
                <a:ext cx="7212184" cy="21982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宋体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7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13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58" name="yt_shape_108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6148"/>
                <a:ext cx="7212184" cy="2198230"/>
              </a:xfrm>
              <a:prstGeom prst="rect">
                <a:avLst/>
              </a:prstGeom>
              <a:blipFill>
                <a:blip r:embed="rId3"/>
                <a:stretch>
                  <a:fillRect l="-2620" b="-27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99269">
            <a:extLst>
              <a:ext uri="{FF2B5EF4-FFF2-40B4-BE49-F238E27FC236}">
                <a16:creationId xmlns:a16="http://schemas.microsoft.com/office/drawing/2014/main" id="{A340E5CD-83B0-D444-8E74-3429E118C9A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60" name="yt_shape_10860"/>
              <p:cNvSpPr txBox="1"/>
              <p:nvPr/>
            </p:nvSpPr>
            <p:spPr>
              <a:xfrm>
                <a:off x="540000" y="900000"/>
                <a:ext cx="4584397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5×3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2×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11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60" name="yt_shape_10860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84397" cy="766492"/>
              </a:xfrm>
              <a:prstGeom prst="rect">
                <a:avLst/>
              </a:prstGeom>
              <a:blipFill>
                <a:blip r:embed="rId2"/>
                <a:stretch>
                  <a:fillRect l="-4122" r="-3059" b="-1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62" name="yt_shape_10862"/>
              <p:cNvSpPr txBox="1"/>
              <p:nvPr/>
            </p:nvSpPr>
            <p:spPr>
              <a:xfrm>
                <a:off x="540000" y="1717280"/>
                <a:ext cx="6524991" cy="22631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2×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11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11</m:t>
                            </m:r>
                          </m:den>
                        </m:f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11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11</m:t>
                            </m:r>
                          </m:den>
                        </m:f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62" name="yt_shape_108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7280"/>
                <a:ext cx="6524991" cy="2263120"/>
              </a:xfrm>
              <a:prstGeom prst="rect">
                <a:avLst/>
              </a:prstGeom>
              <a:blipFill>
                <a:blip r:embed="rId3"/>
                <a:stretch>
                  <a:fillRect l="-2897" b="-2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" name="yt_shape_10864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利用整体思想进行幂的运算</a:t>
            </a:r>
          </a:p>
        </p:txBody>
      </p:sp>
      <p:sp>
        <p:nvSpPr>
          <p:cNvPr id="10865" name="yt_shape_10865"/>
          <p:cNvSpPr txBox="1"/>
          <p:nvPr/>
        </p:nvSpPr>
        <p:spPr>
          <a:xfrm>
            <a:off x="540000" y="1399565"/>
            <a:ext cx="51520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66" name="yt_shape_10866"/>
          <p:cNvSpPr txBox="1"/>
          <p:nvPr/>
        </p:nvSpPr>
        <p:spPr>
          <a:xfrm>
            <a:off x="540000" y="1878868"/>
            <a:ext cx="1049325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67" name="yt_shape_10867"/>
          <p:cNvSpPr txBox="1"/>
          <p:nvPr/>
        </p:nvSpPr>
        <p:spPr>
          <a:xfrm>
            <a:off x="540000" y="3318434"/>
            <a:ext cx="5071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68" name="yt_shape_10868"/>
          <p:cNvSpPr txBox="1"/>
          <p:nvPr/>
        </p:nvSpPr>
        <p:spPr>
          <a:xfrm>
            <a:off x="540000" y="3797737"/>
            <a:ext cx="852797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99300">
            <a:extLst>
              <a:ext uri="{FF2B5EF4-FFF2-40B4-BE49-F238E27FC236}">
                <a16:creationId xmlns:a16="http://schemas.microsoft.com/office/drawing/2014/main" id="{7B67449A-E149-1EF6-0935-FAD367C3E5A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6" grpId="0" build="allAtOnce"/>
      <p:bldP spid="1086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9" name="yt_shape_10869"/>
          <p:cNvSpPr txBox="1"/>
          <p:nvPr/>
        </p:nvSpPr>
        <p:spPr>
          <a:xfrm>
            <a:off x="540000" y="900000"/>
            <a:ext cx="65402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利用幂的运算构建方程求未知数的值</a:t>
            </a:r>
          </a:p>
        </p:txBody>
      </p:sp>
      <p:sp>
        <p:nvSpPr>
          <p:cNvPr id="10870" name="yt_shape_10870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你能利用上面的结论解决下面两个问题吗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试试看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相信你一定行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！</a:t>
            </a:r>
          </a:p>
        </p:txBody>
      </p:sp>
      <p:sp>
        <p:nvSpPr>
          <p:cNvPr id="10871" name="yt_shape_10871"/>
          <p:cNvSpPr txBox="1"/>
          <p:nvPr/>
        </p:nvSpPr>
        <p:spPr>
          <a:xfrm>
            <a:off x="540000" y="2342520"/>
            <a:ext cx="3920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872" name="yt_shape_10872"/>
          <p:cNvSpPr txBox="1"/>
          <p:nvPr/>
        </p:nvSpPr>
        <p:spPr>
          <a:xfrm>
            <a:off x="540000" y="2821823"/>
            <a:ext cx="490198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73" name="yt_shape_10873"/>
          <p:cNvSpPr txBox="1"/>
          <p:nvPr/>
        </p:nvSpPr>
        <p:spPr>
          <a:xfrm>
            <a:off x="540000" y="3781258"/>
            <a:ext cx="41261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74" name="yt_shape_10874"/>
          <p:cNvSpPr txBox="1"/>
          <p:nvPr/>
        </p:nvSpPr>
        <p:spPr>
          <a:xfrm>
            <a:off x="540000" y="4260561"/>
            <a:ext cx="577401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699328">
            <a:extLst>
              <a:ext uri="{FF2B5EF4-FFF2-40B4-BE49-F238E27FC236}">
                <a16:creationId xmlns:a16="http://schemas.microsoft.com/office/drawing/2014/main" id="{0E6B4820-BB2D-4686-1BDC-C107C24AC98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2" grpId="0" build="allAtOnce"/>
      <p:bldP spid="1087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5" name="yt_shape_10875"/>
          <p:cNvSpPr txBox="1"/>
          <p:nvPr/>
        </p:nvSpPr>
        <p:spPr>
          <a:xfrm>
            <a:off x="540000" y="900000"/>
            <a:ext cx="59038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76" name="yt_shape_10876"/>
              <p:cNvSpPr txBox="1"/>
              <p:nvPr/>
            </p:nvSpPr>
            <p:spPr>
              <a:xfrm>
                <a:off x="540000" y="1379303"/>
                <a:ext cx="5770811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0876" name="yt_shape_10876" descr="{&quot;rangeId&quot;:11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770811" cy="1193147"/>
              </a:xfrm>
              <a:prstGeom prst="rect">
                <a:avLst/>
              </a:prstGeom>
              <a:blipFill>
                <a:blip r:embed="rId2"/>
                <a:stretch>
                  <a:fillRect l="-3277" t="-9184" r="-2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78" name="yt_shape_10878"/>
          <p:cNvSpPr txBox="1"/>
          <p:nvPr/>
        </p:nvSpPr>
        <p:spPr>
          <a:xfrm>
            <a:off x="540000" y="2623238"/>
            <a:ext cx="2377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6" grpId="0" build="allAtOnce"/>
      <p:bldP spid="1087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558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2023-05-05T05:33:00Z</dcterms:created>
  <dcterms:modified xsi:type="dcterms:W3CDTF">2023-05-28T14:39:42Z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