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93" r:id="rId3"/>
    <p:sldId id="390" r:id="rId4"/>
    <p:sldId id="389" r:id="rId5"/>
    <p:sldId id="388" r:id="rId6"/>
    <p:sldId id="385" r:id="rId7"/>
    <p:sldId id="383" r:id="rId8"/>
    <p:sldId id="382" r:id="rId9"/>
    <p:sldId id="379" r:id="rId10"/>
    <p:sldId id="377" r:id="rId11"/>
    <p:sldId id="376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71" y="3005190"/>
            <a:ext cx="10342857" cy="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3FD1B-7BF3-EA9E-2642-19DBC35EC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082400" cy="367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9B6E6-2971-B100-504F-B9A3FC3F5289}"/>
              </a:ext>
            </a:extLst>
          </p:cNvPr>
          <p:cNvSpPr/>
          <p:nvPr/>
        </p:nvSpPr>
        <p:spPr bwMode="auto">
          <a:xfrm>
            <a:off x="6152396" y="2132856"/>
            <a:ext cx="4552116" cy="55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4AE964-D7E3-D244-9078-EA7F148CCCDE}"/>
              </a:ext>
            </a:extLst>
          </p:cNvPr>
          <p:cNvSpPr/>
          <p:nvPr/>
        </p:nvSpPr>
        <p:spPr bwMode="auto">
          <a:xfrm>
            <a:off x="1559496" y="2996952"/>
            <a:ext cx="3240360" cy="55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71A78A-4E51-9AA0-8450-1711137998F3}"/>
              </a:ext>
            </a:extLst>
          </p:cNvPr>
          <p:cNvSpPr/>
          <p:nvPr/>
        </p:nvSpPr>
        <p:spPr bwMode="auto">
          <a:xfrm>
            <a:off x="6911210" y="2996952"/>
            <a:ext cx="609321" cy="55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26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97D16-AF27-8B5D-6A7D-E05B8DE43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8210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16237E-69FA-99DA-78EB-4439A6A335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4149080"/>
            <a:ext cx="4857634" cy="217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82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92749-3AD1-E902-8486-558EA1DDC985}"/>
              </a:ext>
            </a:extLst>
          </p:cNvPr>
          <p:cNvSpPr/>
          <p:nvPr/>
        </p:nvSpPr>
        <p:spPr bwMode="auto">
          <a:xfrm>
            <a:off x="681917" y="3432495"/>
            <a:ext cx="380826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81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0023B-4D42-A050-62E0-09FCA1719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6995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C8030-C477-3E36-C8CB-70A11B103AEE}"/>
              </a:ext>
            </a:extLst>
          </p:cNvPr>
          <p:cNvSpPr/>
          <p:nvPr/>
        </p:nvSpPr>
        <p:spPr bwMode="auto">
          <a:xfrm>
            <a:off x="1104322" y="963940"/>
            <a:ext cx="3526918" cy="416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29FC6-73AA-5BEF-E9F4-D0201D40BDE4}"/>
              </a:ext>
            </a:extLst>
          </p:cNvPr>
          <p:cNvSpPr/>
          <p:nvPr/>
        </p:nvSpPr>
        <p:spPr bwMode="auto">
          <a:xfrm>
            <a:off x="1104323" y="1542253"/>
            <a:ext cx="4102981" cy="34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C65193-B0B5-3273-81FE-3C1F99E8A537}"/>
              </a:ext>
            </a:extLst>
          </p:cNvPr>
          <p:cNvSpPr/>
          <p:nvPr/>
        </p:nvSpPr>
        <p:spPr bwMode="auto">
          <a:xfrm>
            <a:off x="1185258" y="2103217"/>
            <a:ext cx="1717789" cy="34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E90908-F827-93EC-1F1E-B555D8382E55}"/>
              </a:ext>
            </a:extLst>
          </p:cNvPr>
          <p:cNvSpPr/>
          <p:nvPr/>
        </p:nvSpPr>
        <p:spPr bwMode="auto">
          <a:xfrm>
            <a:off x="1185258" y="2704663"/>
            <a:ext cx="2797910" cy="34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FB7AE2-0734-422D-FC9D-C0EF8385A13A}"/>
              </a:ext>
            </a:extLst>
          </p:cNvPr>
          <p:cNvSpPr/>
          <p:nvPr/>
        </p:nvSpPr>
        <p:spPr bwMode="auto">
          <a:xfrm>
            <a:off x="1127449" y="3265627"/>
            <a:ext cx="2526316" cy="30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BD33CEB-6879-9919-57B1-0949D78E1A2D}"/>
              </a:ext>
            </a:extLst>
          </p:cNvPr>
          <p:cNvSpPr/>
          <p:nvPr/>
        </p:nvSpPr>
        <p:spPr bwMode="auto">
          <a:xfrm>
            <a:off x="1185258" y="3849724"/>
            <a:ext cx="2581886" cy="308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2E0F8E8-8967-2DD9-C1C6-37527443481D}"/>
              </a:ext>
            </a:extLst>
          </p:cNvPr>
          <p:cNvSpPr/>
          <p:nvPr/>
        </p:nvSpPr>
        <p:spPr bwMode="auto">
          <a:xfrm>
            <a:off x="3856102" y="3828161"/>
            <a:ext cx="2647346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843F411-51AA-2C6C-2317-7F73FBD8701E}"/>
              </a:ext>
            </a:extLst>
          </p:cNvPr>
          <p:cNvSpPr/>
          <p:nvPr/>
        </p:nvSpPr>
        <p:spPr bwMode="auto">
          <a:xfrm>
            <a:off x="1167916" y="4404904"/>
            <a:ext cx="1601348" cy="36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1E4C7B6-7FF1-91C9-DB51-E1C4DF54E779}"/>
              </a:ext>
            </a:extLst>
          </p:cNvPr>
          <p:cNvSpPr/>
          <p:nvPr/>
        </p:nvSpPr>
        <p:spPr bwMode="auto">
          <a:xfrm>
            <a:off x="1185259" y="4990571"/>
            <a:ext cx="3832834" cy="31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5C81137-12BC-9454-3DCE-6DC977798B02}"/>
              </a:ext>
            </a:extLst>
          </p:cNvPr>
          <p:cNvSpPr/>
          <p:nvPr/>
        </p:nvSpPr>
        <p:spPr bwMode="auto">
          <a:xfrm>
            <a:off x="1185258" y="5602013"/>
            <a:ext cx="1584006" cy="27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49EFD7B-6559-960B-E5FD-CE7E9EA4ED1A}"/>
              </a:ext>
            </a:extLst>
          </p:cNvPr>
          <p:cNvSpPr/>
          <p:nvPr/>
        </p:nvSpPr>
        <p:spPr bwMode="auto">
          <a:xfrm>
            <a:off x="1127447" y="6140382"/>
            <a:ext cx="2595690" cy="37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>
            <a:extLst>
              <a:ext uri="{FF2B5EF4-FFF2-40B4-BE49-F238E27FC236}">
                <a16:creationId xmlns:a16="http://schemas.microsoft.com/office/drawing/2014/main" id="{5437765B-87CE-2DDD-D8C7-087FF3EE9B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514" y="1396800"/>
            <a:ext cx="3499026" cy="204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ADAB45E-B1E3-729B-6AF7-EE293427235B}"/>
              </a:ext>
            </a:extLst>
          </p:cNvPr>
          <p:cNvSpPr/>
          <p:nvPr/>
        </p:nvSpPr>
        <p:spPr bwMode="auto">
          <a:xfrm>
            <a:off x="8007207" y="1542254"/>
            <a:ext cx="3248769" cy="190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5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7" grpId="0" animBg="1"/>
      <p:bldP spid="20" grpId="0" animBg="1"/>
      <p:bldP spid="25" grpId="0" animBg="1"/>
      <p:bldP spid="27" grpId="0" animBg="1"/>
      <p:bldP spid="28" grpId="0" animBg="1"/>
      <p:bldP spid="30" grpId="0" animBg="1"/>
      <p:bldP spid="31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C231A-0CDE-7AD2-3CB2-6D435E33B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9457136" cy="414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212976"/>
            <a:ext cx="2320480" cy="311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1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82281-581F-E477-006D-46DCC7D9B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08336"/>
            <a:ext cx="10177216" cy="496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1CF06-4885-CAE9-02F1-7B2DE049AC20}"/>
              </a:ext>
            </a:extLst>
          </p:cNvPr>
          <p:cNvSpPr/>
          <p:nvPr/>
        </p:nvSpPr>
        <p:spPr bwMode="auto">
          <a:xfrm>
            <a:off x="1487488" y="1033230"/>
            <a:ext cx="4320480" cy="50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E955F-96AA-FB94-77B8-9717A20A8BC3}"/>
              </a:ext>
            </a:extLst>
          </p:cNvPr>
          <p:cNvSpPr/>
          <p:nvPr/>
        </p:nvSpPr>
        <p:spPr bwMode="auto">
          <a:xfrm>
            <a:off x="1559496" y="1843733"/>
            <a:ext cx="3168352" cy="50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D31F51-2417-04EC-CD20-D54FB4CF55FB}"/>
              </a:ext>
            </a:extLst>
          </p:cNvPr>
          <p:cNvSpPr/>
          <p:nvPr/>
        </p:nvSpPr>
        <p:spPr bwMode="auto">
          <a:xfrm>
            <a:off x="1271464" y="2683806"/>
            <a:ext cx="5112568" cy="56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85BE20-D504-70C4-4984-DE441AB7DFA4}"/>
              </a:ext>
            </a:extLst>
          </p:cNvPr>
          <p:cNvSpPr/>
          <p:nvPr/>
        </p:nvSpPr>
        <p:spPr bwMode="auto">
          <a:xfrm>
            <a:off x="1356488" y="3599805"/>
            <a:ext cx="2795296" cy="234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85BE20-D504-70C4-4984-DE441AB7DFA4}"/>
              </a:ext>
            </a:extLst>
          </p:cNvPr>
          <p:cNvSpPr/>
          <p:nvPr/>
        </p:nvSpPr>
        <p:spPr bwMode="auto">
          <a:xfrm>
            <a:off x="8256240" y="900026"/>
            <a:ext cx="2795296" cy="3321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8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124EC-6693-38B5-48BA-8DFC195BE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94536"/>
            <a:ext cx="10033200" cy="230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2162F7-A981-5CD5-C8F8-91AA9562123A}"/>
              </a:ext>
            </a:extLst>
          </p:cNvPr>
          <p:cNvSpPr/>
          <p:nvPr/>
        </p:nvSpPr>
        <p:spPr bwMode="auto">
          <a:xfrm>
            <a:off x="1199456" y="1033598"/>
            <a:ext cx="5921851" cy="49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F02221-15E1-5997-6639-AD0A4D0C9AAE}"/>
              </a:ext>
            </a:extLst>
          </p:cNvPr>
          <p:cNvSpPr/>
          <p:nvPr/>
        </p:nvSpPr>
        <p:spPr bwMode="auto">
          <a:xfrm>
            <a:off x="1343472" y="1839963"/>
            <a:ext cx="2589619" cy="391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34419C-4ABC-1E20-F49D-244E19772254}"/>
              </a:ext>
            </a:extLst>
          </p:cNvPr>
          <p:cNvSpPr/>
          <p:nvPr/>
        </p:nvSpPr>
        <p:spPr bwMode="auto">
          <a:xfrm>
            <a:off x="1199456" y="2636912"/>
            <a:ext cx="5112568" cy="42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6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04C9D-3BC3-530C-2554-75CE08721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00" y="882185"/>
            <a:ext cx="10033200" cy="460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6430E8-8210-D68A-6330-38BC73834058}"/>
              </a:ext>
            </a:extLst>
          </p:cNvPr>
          <p:cNvSpPr/>
          <p:nvPr/>
        </p:nvSpPr>
        <p:spPr bwMode="auto">
          <a:xfrm>
            <a:off x="983432" y="1106056"/>
            <a:ext cx="7064330" cy="5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760F6-0A52-952D-ADB8-1EF50C119D8B}"/>
              </a:ext>
            </a:extLst>
          </p:cNvPr>
          <p:cNvSpPr/>
          <p:nvPr/>
        </p:nvSpPr>
        <p:spPr bwMode="auto">
          <a:xfrm>
            <a:off x="1019304" y="1925257"/>
            <a:ext cx="3996576" cy="4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8D486E-024E-1C30-B9D0-655C5B6E2039}"/>
              </a:ext>
            </a:extLst>
          </p:cNvPr>
          <p:cNvSpPr/>
          <p:nvPr/>
        </p:nvSpPr>
        <p:spPr bwMode="auto">
          <a:xfrm>
            <a:off x="1079400" y="2782394"/>
            <a:ext cx="6968362" cy="4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3FD2D1-9A96-CEC8-5817-E83AC410837D}"/>
              </a:ext>
            </a:extLst>
          </p:cNvPr>
          <p:cNvSpPr/>
          <p:nvPr/>
        </p:nvSpPr>
        <p:spPr bwMode="auto">
          <a:xfrm>
            <a:off x="1019304" y="3560565"/>
            <a:ext cx="3204488" cy="51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0891C5F-B535-C7CE-72B6-1325E7D7BDB0}"/>
              </a:ext>
            </a:extLst>
          </p:cNvPr>
          <p:cNvSpPr/>
          <p:nvPr/>
        </p:nvSpPr>
        <p:spPr bwMode="auto">
          <a:xfrm>
            <a:off x="4306432" y="3560565"/>
            <a:ext cx="4525872" cy="51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0891C5F-B535-C7CE-72B6-1325E7D7BDB0}"/>
              </a:ext>
            </a:extLst>
          </p:cNvPr>
          <p:cNvSpPr/>
          <p:nvPr/>
        </p:nvSpPr>
        <p:spPr bwMode="auto">
          <a:xfrm>
            <a:off x="1079400" y="4388775"/>
            <a:ext cx="6744792" cy="109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7" grpId="0" animBg="1"/>
      <p:bldP spid="26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AE555-B9B6-D8EC-3724-8688C876E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93088" cy="174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708920"/>
            <a:ext cx="2714286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5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9BC0B-DEDF-1DC0-C1F6-0F50603D6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9889184" cy="423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891564"/>
            <a:ext cx="2307228" cy="296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1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74F5F-AAF7-3791-2832-16E484517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502930" cy="331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A421F-7903-E7D1-C84D-403EA52DEC3D}"/>
              </a:ext>
            </a:extLst>
          </p:cNvPr>
          <p:cNvSpPr/>
          <p:nvPr/>
        </p:nvSpPr>
        <p:spPr bwMode="auto">
          <a:xfrm>
            <a:off x="9480376" y="2708920"/>
            <a:ext cx="428429" cy="44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81737D-D479-8711-66D3-C40C2F62C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241" y="2955789"/>
            <a:ext cx="5040562" cy="401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593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C0F01-7C4E-C4DE-873F-DA3A4F6D3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84" y="880047"/>
            <a:ext cx="990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E7173E-CCE7-1C4D-F038-2D096779EEB8}"/>
              </a:ext>
            </a:extLst>
          </p:cNvPr>
          <p:cNvSpPr/>
          <p:nvPr/>
        </p:nvSpPr>
        <p:spPr bwMode="auto">
          <a:xfrm>
            <a:off x="983432" y="1104791"/>
            <a:ext cx="7424976" cy="4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19461-DFA1-164E-CD0D-53BC373E76DA}"/>
              </a:ext>
            </a:extLst>
          </p:cNvPr>
          <p:cNvSpPr/>
          <p:nvPr/>
        </p:nvSpPr>
        <p:spPr bwMode="auto">
          <a:xfrm>
            <a:off x="1098060" y="1961583"/>
            <a:ext cx="4126635" cy="39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255DC0-4857-8AD5-11E0-A2E97F1092B7}"/>
              </a:ext>
            </a:extLst>
          </p:cNvPr>
          <p:cNvSpPr/>
          <p:nvPr/>
        </p:nvSpPr>
        <p:spPr bwMode="auto">
          <a:xfrm>
            <a:off x="983432" y="2780928"/>
            <a:ext cx="8217064" cy="2146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14FAB3-1267-0DD3-959C-311C31C325A2}"/>
              </a:ext>
            </a:extLst>
          </p:cNvPr>
          <p:cNvSpPr/>
          <p:nvPr/>
        </p:nvSpPr>
        <p:spPr bwMode="auto">
          <a:xfrm>
            <a:off x="1098060" y="5189805"/>
            <a:ext cx="5798179" cy="41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8514B7-8667-9BDA-8332-C0C6ECC2B5B9}"/>
              </a:ext>
            </a:extLst>
          </p:cNvPr>
          <p:cNvSpPr/>
          <p:nvPr/>
        </p:nvSpPr>
        <p:spPr bwMode="auto">
          <a:xfrm>
            <a:off x="1098061" y="6033731"/>
            <a:ext cx="2120632" cy="34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0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27AEF-881B-6DD6-E7B1-E81950034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7110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CE2A4D-DD46-D592-6148-F69B94FDF591}"/>
              </a:ext>
            </a:extLst>
          </p:cNvPr>
          <p:cNvSpPr/>
          <p:nvPr/>
        </p:nvSpPr>
        <p:spPr bwMode="auto">
          <a:xfrm>
            <a:off x="1535990" y="989448"/>
            <a:ext cx="4535410" cy="34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38F999-689F-41DF-5EFF-0C1E3AAAA43C}"/>
              </a:ext>
            </a:extLst>
          </p:cNvPr>
          <p:cNvSpPr/>
          <p:nvPr/>
        </p:nvSpPr>
        <p:spPr bwMode="auto">
          <a:xfrm>
            <a:off x="1618259" y="1590515"/>
            <a:ext cx="5821293" cy="36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43D5EA-976D-D889-202B-75AE9C4A566B}"/>
              </a:ext>
            </a:extLst>
          </p:cNvPr>
          <p:cNvSpPr/>
          <p:nvPr/>
        </p:nvSpPr>
        <p:spPr bwMode="auto">
          <a:xfrm>
            <a:off x="1559496" y="2172393"/>
            <a:ext cx="4330898" cy="317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E5B267-3859-5835-E6C9-607757AA7B78}"/>
              </a:ext>
            </a:extLst>
          </p:cNvPr>
          <p:cNvSpPr/>
          <p:nvPr/>
        </p:nvSpPr>
        <p:spPr bwMode="auto">
          <a:xfrm>
            <a:off x="1618259" y="2707249"/>
            <a:ext cx="1631584" cy="39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7598829-921B-1EA0-B07F-37C02C559BF8}"/>
              </a:ext>
            </a:extLst>
          </p:cNvPr>
          <p:cNvSpPr/>
          <p:nvPr/>
        </p:nvSpPr>
        <p:spPr bwMode="auto">
          <a:xfrm>
            <a:off x="1618258" y="3324392"/>
            <a:ext cx="1860854" cy="38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553333C-A7D1-6D54-42DC-387AC1C41D7B}"/>
              </a:ext>
            </a:extLst>
          </p:cNvPr>
          <p:cNvSpPr/>
          <p:nvPr/>
        </p:nvSpPr>
        <p:spPr bwMode="auto">
          <a:xfrm>
            <a:off x="1618258" y="3923902"/>
            <a:ext cx="2940973" cy="377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0EF396E-0329-548A-B94B-747B28E5AB8D}"/>
              </a:ext>
            </a:extLst>
          </p:cNvPr>
          <p:cNvSpPr/>
          <p:nvPr/>
        </p:nvSpPr>
        <p:spPr bwMode="auto">
          <a:xfrm>
            <a:off x="1535990" y="4485093"/>
            <a:ext cx="6191594" cy="1537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63B5F4B-9554-F1F8-18C8-A2551C8658C1}"/>
              </a:ext>
            </a:extLst>
          </p:cNvPr>
          <p:cNvSpPr/>
          <p:nvPr/>
        </p:nvSpPr>
        <p:spPr bwMode="auto">
          <a:xfrm>
            <a:off x="1618258" y="6239658"/>
            <a:ext cx="4237117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1AE5B267-3859-5835-E6C9-607757AA7B78}"/>
              </a:ext>
            </a:extLst>
          </p:cNvPr>
          <p:cNvSpPr/>
          <p:nvPr/>
        </p:nvSpPr>
        <p:spPr bwMode="auto">
          <a:xfrm>
            <a:off x="3249843" y="2760147"/>
            <a:ext cx="3109589" cy="34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553333C-A7D1-6D54-42DC-387AC1C41D7B}"/>
              </a:ext>
            </a:extLst>
          </p:cNvPr>
          <p:cNvSpPr/>
          <p:nvPr/>
        </p:nvSpPr>
        <p:spPr bwMode="auto">
          <a:xfrm>
            <a:off x="4617993" y="3889710"/>
            <a:ext cx="2940973" cy="377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56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20" grpId="0" animBg="1"/>
      <p:bldP spid="26" grpId="0" animBg="1"/>
      <p:bldP spid="30" grpId="0" animBg="1"/>
      <p:bldP spid="35" grpId="0" animBg="1"/>
      <p:bldP spid="39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2353A-E61D-C8A8-34E1-D0999FAD7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985024" cy="439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6644C-1B6F-ADC2-1476-27CF2064B019}"/>
              </a:ext>
            </a:extLst>
          </p:cNvPr>
          <p:cNvSpPr/>
          <p:nvPr/>
        </p:nvSpPr>
        <p:spPr bwMode="auto">
          <a:xfrm>
            <a:off x="9768408" y="2884745"/>
            <a:ext cx="380827" cy="447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4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EF5D4-AEDB-3FC4-CA57-5F9359626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8818182" cy="385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7BE80-E233-7B7A-CD0A-6587C2DB24AF}"/>
              </a:ext>
            </a:extLst>
          </p:cNvPr>
          <p:cNvSpPr/>
          <p:nvPr/>
        </p:nvSpPr>
        <p:spPr bwMode="auto">
          <a:xfrm>
            <a:off x="8976320" y="3205082"/>
            <a:ext cx="380826" cy="4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13F9DC-1C38-7CCD-D7F6-EE9A7498F7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3917908"/>
            <a:ext cx="4344596" cy="312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434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AA767-DE0B-D1C2-FE88-BB3DA481C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9937104" cy="36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C0C1A-8B80-29B3-2535-0147B80D12CF}"/>
              </a:ext>
            </a:extLst>
          </p:cNvPr>
          <p:cNvSpPr/>
          <p:nvPr/>
        </p:nvSpPr>
        <p:spPr bwMode="auto">
          <a:xfrm>
            <a:off x="9840416" y="2725252"/>
            <a:ext cx="504056" cy="55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0BF5B0-EC15-C88A-71D2-672DE4AF82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268147"/>
            <a:ext cx="3686210" cy="370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003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9B4FD-A2B4-B639-14A1-725DB63E8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169104" cy="31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66F07-4332-2476-8466-53993C90DB8A}"/>
              </a:ext>
            </a:extLst>
          </p:cNvPr>
          <p:cNvSpPr/>
          <p:nvPr/>
        </p:nvSpPr>
        <p:spPr bwMode="auto">
          <a:xfrm>
            <a:off x="9048328" y="2636912"/>
            <a:ext cx="485554" cy="44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BB07D0-B32A-B6D5-39EA-EAF5A1B250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036754"/>
            <a:ext cx="9506336" cy="238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136BF01-660A-A309-8AD1-EE1222D7651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00" y="3162220"/>
            <a:ext cx="5199300" cy="318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057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193E9-1D37-56F7-E0E6-D69A9DE0A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085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71DA3-D444-6FC1-891F-46C7693C2204}"/>
              </a:ext>
            </a:extLst>
          </p:cNvPr>
          <p:cNvSpPr/>
          <p:nvPr/>
        </p:nvSpPr>
        <p:spPr bwMode="auto">
          <a:xfrm>
            <a:off x="8923844" y="5360517"/>
            <a:ext cx="294011" cy="30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2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45952-EA24-29CA-B64B-3553E895B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230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22BC0-3EE5-D221-0A1F-D8214B1F3ACA}"/>
              </a:ext>
            </a:extLst>
          </p:cNvPr>
          <p:cNvSpPr/>
          <p:nvPr/>
        </p:nvSpPr>
        <p:spPr bwMode="auto">
          <a:xfrm>
            <a:off x="2194833" y="3355265"/>
            <a:ext cx="282249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00C5C-808A-3159-3894-0DA0AB66FF39}"/>
              </a:ext>
            </a:extLst>
          </p:cNvPr>
          <p:cNvSpPr/>
          <p:nvPr/>
        </p:nvSpPr>
        <p:spPr bwMode="auto">
          <a:xfrm>
            <a:off x="3651849" y="5872881"/>
            <a:ext cx="671295" cy="39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03F9AA-33BF-1F4B-B19E-BB23790BC7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131" y="3346129"/>
            <a:ext cx="3744024" cy="372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436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91D5F-1150-66CC-3A60-8D9D3DD0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8275198" cy="520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2642C-0A01-F823-327B-4F67DB8DB084}"/>
              </a:ext>
            </a:extLst>
          </p:cNvPr>
          <p:cNvSpPr/>
          <p:nvPr/>
        </p:nvSpPr>
        <p:spPr bwMode="auto">
          <a:xfrm>
            <a:off x="1170452" y="2235780"/>
            <a:ext cx="2333260" cy="47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AB499-B9B7-2964-E494-0B53F2B3662F}"/>
              </a:ext>
            </a:extLst>
          </p:cNvPr>
          <p:cNvSpPr/>
          <p:nvPr/>
        </p:nvSpPr>
        <p:spPr bwMode="auto">
          <a:xfrm>
            <a:off x="7968208" y="5237026"/>
            <a:ext cx="720080" cy="43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8299D4D-C6EF-24B6-FBA2-5EED809374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996952"/>
            <a:ext cx="4296558" cy="415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4B75E87-9965-33A6-CFBD-3BC1B22584B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46" y="5825806"/>
            <a:ext cx="8619620" cy="74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E6F002-EB00-69AD-8D34-998FECA72A3B}"/>
              </a:ext>
            </a:extLst>
          </p:cNvPr>
          <p:cNvSpPr/>
          <p:nvPr/>
        </p:nvSpPr>
        <p:spPr bwMode="auto">
          <a:xfrm>
            <a:off x="1219546" y="5901580"/>
            <a:ext cx="1636094" cy="47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91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38</cp:revision>
  <dcterms:created xsi:type="dcterms:W3CDTF">2015-09-16T06:52:26Z</dcterms:created>
  <dcterms:modified xsi:type="dcterms:W3CDTF">2023-05-27T13:54:15Z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