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9" r:id="rId4"/>
    <p:sldId id="371" r:id="rId5"/>
    <p:sldId id="372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bin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7" name="yt_shape_14127"/>
          <p:cNvSpPr txBox="1"/>
          <p:nvPr/>
        </p:nvSpPr>
        <p:spPr>
          <a:xfrm>
            <a:off x="494315" y="900000"/>
            <a:ext cx="54005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利用勾股定理求长度和面积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的个数共有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30" name="yt_table_1413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585016"/>
              </p:ext>
            </p:extLst>
          </p:nvPr>
        </p:nvGraphicFramePr>
        <p:xfrm>
          <a:off x="540000" y="235900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p:pic>
        <p:nvPicPr>
          <p:cNvPr id="14129" name="yt_image_14129_skip" title="H_77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2225" y="2359000"/>
            <a:ext cx="1787652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46017">
            <a:extLst>
              <a:ext uri="{FF2B5EF4-FFF2-40B4-BE49-F238E27FC236}">
                <a16:creationId xmlns:a16="http://schemas.microsoft.com/office/drawing/2014/main" id="{611922C2-8A1A-E2B3-F0CE-871013520EF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8008DE-CB8E-1C55-57D8-2D322ECB05CD}"/>
              </a:ext>
            </a:extLst>
          </p:cNvPr>
          <p:cNvSpPr txBox="1"/>
          <p:nvPr/>
        </p:nvSpPr>
        <p:spPr>
          <a:xfrm>
            <a:off x="722397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32" name="yt_shape_14132"/>
              <p:cNvSpPr txBox="1"/>
              <p:nvPr/>
            </p:nvSpPr>
            <p:spPr>
              <a:xfrm>
                <a:off x="540119" y="802604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32" name="yt_shape_14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02604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34" name="yt_shape_14134"/>
              <p:cNvSpPr txBox="1"/>
              <p:nvPr/>
            </p:nvSpPr>
            <p:spPr>
              <a:xfrm>
                <a:off x="540000" y="1844369"/>
                <a:ext cx="809048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34" name="yt_shape_14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369"/>
                <a:ext cx="8090485" cy="466666"/>
              </a:xfrm>
              <a:prstGeom prst="rect">
                <a:avLst/>
              </a:prstGeom>
              <a:blipFill>
                <a:blip r:embed="rId3"/>
                <a:stretch>
                  <a:fillRect l="-2336" t="-5263" r="-135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36" name="yt_image_14136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7292" y="2361823"/>
            <a:ext cx="2071116" cy="18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8" name="yt_image_14138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7904" y="4450201"/>
            <a:ext cx="1429893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D6D661-E995-C641-9E66-75CE51F7C769}"/>
                  </a:ext>
                </a:extLst>
              </p:cNvPr>
              <p:cNvSpPr txBox="1"/>
              <p:nvPr/>
            </p:nvSpPr>
            <p:spPr>
              <a:xfrm>
                <a:off x="1059708" y="1287610"/>
                <a:ext cx="1526541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D6D661-E995-C641-9E66-75CE51F7C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287610"/>
                <a:ext cx="1526541" cy="519634"/>
              </a:xfrm>
              <a:prstGeom prst="rect">
                <a:avLst/>
              </a:prstGeom>
              <a:blipFill>
                <a:blip r:embed="rId6"/>
                <a:stretch>
                  <a:fillRect l="-6400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140">
                <a:extLst>
                  <a:ext uri="{FF2B5EF4-FFF2-40B4-BE49-F238E27FC236}">
                    <a16:creationId xmlns:a16="http://schemas.microsoft.com/office/drawing/2014/main" id="{2C155121-67F0-46A9-953F-306A01E90D46}"/>
                  </a:ext>
                </a:extLst>
              </p:cNvPr>
              <p:cNvSpPr txBox="1"/>
              <p:nvPr/>
            </p:nvSpPr>
            <p:spPr>
              <a:xfrm>
                <a:off x="563388" y="2394720"/>
                <a:ext cx="5128007" cy="2433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140">
                <a:extLst>
                  <a:ext uri="{FF2B5EF4-FFF2-40B4-BE49-F238E27FC236}">
                    <a16:creationId xmlns:a16="http://schemas.microsoft.com/office/drawing/2014/main" id="{2C155121-67F0-46A9-953F-306A01E90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88" y="2394720"/>
                <a:ext cx="5128007" cy="2433936"/>
              </a:xfrm>
              <a:prstGeom prst="rect">
                <a:avLst/>
              </a:prstGeom>
              <a:blipFill>
                <a:blip r:embed="rId7"/>
                <a:stretch>
                  <a:fillRect l="-3563" t="-2256" r="-2969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142">
                <a:extLst>
                  <a:ext uri="{FF2B5EF4-FFF2-40B4-BE49-F238E27FC236}">
                    <a16:creationId xmlns:a16="http://schemas.microsoft.com/office/drawing/2014/main" id="{727830D7-F816-4034-BFFD-9C8110263BDF}"/>
                  </a:ext>
                </a:extLst>
              </p:cNvPr>
              <p:cNvSpPr txBox="1"/>
              <p:nvPr/>
            </p:nvSpPr>
            <p:spPr>
              <a:xfrm>
                <a:off x="563388" y="4879444"/>
                <a:ext cx="5039969" cy="1645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142">
                <a:extLst>
                  <a:ext uri="{FF2B5EF4-FFF2-40B4-BE49-F238E27FC236}">
                    <a16:creationId xmlns:a16="http://schemas.microsoft.com/office/drawing/2014/main" id="{727830D7-F816-4034-BFFD-9C8110263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88" y="4879444"/>
                <a:ext cx="5039969" cy="1645900"/>
              </a:xfrm>
              <a:prstGeom prst="rect">
                <a:avLst/>
              </a:prstGeom>
              <a:blipFill>
                <a:blip r:embed="rId8"/>
                <a:stretch>
                  <a:fillRect l="-3628" t="-2963" r="-290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494315" y="900000"/>
            <a:ext cx="54005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利用勾股定理解决折叠问题</a:t>
            </a:r>
          </a:p>
        </p:txBody>
      </p:sp>
      <p:sp>
        <p:nvSpPr>
          <p:cNvPr id="14145" name="yt_shape_14145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有一块直角三角形纸片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49" name="yt_table_1414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056861"/>
              </p:ext>
            </p:extLst>
          </p:nvPr>
        </p:nvGraphicFramePr>
        <p:xfrm>
          <a:off x="540000" y="2839131"/>
          <a:ext cx="8990966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grpSp>
        <p:nvGrpSpPr>
          <p:cNvPr id="14146" name="yt_shape_14146_skip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59302" y="2839131"/>
            <a:ext cx="1114492" cy="2275027"/>
            <a:chOff x="0" y="0"/>
            <a:chExt cx="1114492" cy="2275027"/>
          </a:xfrm>
        </p:grpSpPr>
        <p:pic>
          <p:nvPicPr>
            <p:cNvPr id="2" name="yt_image_141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90422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8" name="yt_shape_14148"/>
            <p:cNvSpPr txBox="1"/>
            <p:nvPr/>
          </p:nvSpPr>
          <p:spPr>
            <a:xfrm>
              <a:off x="11930" y="184651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46054">
            <a:extLst>
              <a:ext uri="{FF2B5EF4-FFF2-40B4-BE49-F238E27FC236}">
                <a16:creationId xmlns:a16="http://schemas.microsoft.com/office/drawing/2014/main" id="{29D91BF2-341C-0245-C4D5-EDE51DEF11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750D26-6398-648C-4587-69F4C684046D}"/>
              </a:ext>
            </a:extLst>
          </p:cNvPr>
          <p:cNvSpPr txBox="1"/>
          <p:nvPr/>
        </p:nvSpPr>
        <p:spPr>
          <a:xfrm>
            <a:off x="1059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沿折痕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55" name="yt_table_1415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599297"/>
              </p:ext>
            </p:extLst>
          </p:nvPr>
        </p:nvGraphicFramePr>
        <p:xfrm>
          <a:off x="540000" y="1859435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p:grpSp>
        <p:nvGrpSpPr>
          <p:cNvPr id="14152" name="yt_shape_14152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3648" y="1859435"/>
            <a:ext cx="1736217" cy="1709242"/>
            <a:chOff x="0" y="0"/>
            <a:chExt cx="1736217" cy="1709242"/>
          </a:xfrm>
        </p:grpSpPr>
        <p:pic>
          <p:nvPicPr>
            <p:cNvPr id="2" name="yt_image_1415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6217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4" name="yt_shape_14154"/>
            <p:cNvSpPr txBox="1"/>
            <p:nvPr/>
          </p:nvSpPr>
          <p:spPr>
            <a:xfrm>
              <a:off x="334827" y="128072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7AD9DE-ED23-7D7F-34AB-1EEC752149E0}"/>
              </a:ext>
            </a:extLst>
          </p:cNvPr>
          <p:cNvSpPr txBox="1"/>
          <p:nvPr/>
        </p:nvSpPr>
        <p:spPr>
          <a:xfrm>
            <a:off x="55110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" name="yt_shape_14157"/>
          <p:cNvSpPr txBox="1"/>
          <p:nvPr/>
        </p:nvSpPr>
        <p:spPr>
          <a:xfrm>
            <a:off x="540000" y="941028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利用勾股定理进行推理证明</a:t>
            </a:r>
          </a:p>
        </p:txBody>
      </p:sp>
      <p:sp>
        <p:nvSpPr>
          <p:cNvPr id="14158" name="yt_shape_14158"/>
          <p:cNvSpPr txBox="1"/>
          <p:nvPr/>
        </p:nvSpPr>
        <p:spPr>
          <a:xfrm>
            <a:off x="540000" y="1440593"/>
            <a:ext cx="9723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59" name="yt_image_141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2029868"/>
            <a:ext cx="987552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46084">
            <a:extLst>
              <a:ext uri="{FF2B5EF4-FFF2-40B4-BE49-F238E27FC236}">
                <a16:creationId xmlns:a16="http://schemas.microsoft.com/office/drawing/2014/main" id="{D70ED0FE-BFC4-C004-1CF7-CC3B3488DC5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81067"/>
            <a:ext cx="1168464" cy="364360"/>
          </a:xfrm>
          <a:prstGeom prst="rect">
            <a:avLst/>
          </a:prstGeom>
        </p:spPr>
      </p:pic>
      <p:sp>
        <p:nvSpPr>
          <p:cNvPr id="6" name="yt_shape_14161">
            <a:extLst>
              <a:ext uri="{FF2B5EF4-FFF2-40B4-BE49-F238E27FC236}">
                <a16:creationId xmlns:a16="http://schemas.microsoft.com/office/drawing/2014/main" id="{23D18D28-FCEF-4174-8854-342679610F0B}"/>
              </a:ext>
            </a:extLst>
          </p:cNvPr>
          <p:cNvSpPr txBox="1"/>
          <p:nvPr/>
        </p:nvSpPr>
        <p:spPr>
          <a:xfrm>
            <a:off x="540000" y="1919896"/>
            <a:ext cx="746839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都是直角三角形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雅安市第七中学单元卷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163" name="yt_image_141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9819" y="1988840"/>
            <a:ext cx="2392299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165">
            <a:extLst>
              <a:ext uri="{FF2B5EF4-FFF2-40B4-BE49-F238E27FC236}">
                <a16:creationId xmlns:a16="http://schemas.microsoft.com/office/drawing/2014/main" id="{825B8239-3778-486B-90DB-919B3C5EDF91}"/>
              </a:ext>
            </a:extLst>
          </p:cNvPr>
          <p:cNvSpPr txBox="1"/>
          <p:nvPr/>
        </p:nvSpPr>
        <p:spPr>
          <a:xfrm>
            <a:off x="539882" y="1808647"/>
            <a:ext cx="3350276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617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57</cp:revision>
  <dcterms:created xsi:type="dcterms:W3CDTF">2023-05-05T05:33:00Z</dcterms:created>
  <dcterms:modified xsi:type="dcterms:W3CDTF">2023-05-29T09:33:55Z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