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4" r:id="rId3"/>
    <p:sldId id="373" r:id="rId4"/>
    <p:sldId id="372" r:id="rId5"/>
    <p:sldId id="371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156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286" y="3048047"/>
            <a:ext cx="10371428" cy="76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13E478-3BFB-2A72-FE39-631DBCA53F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933965"/>
            <a:ext cx="9745168" cy="3898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FE9927-B6D7-BBB9-153F-BD3A99124809}"/>
              </a:ext>
            </a:extLst>
          </p:cNvPr>
          <p:cNvSpPr/>
          <p:nvPr/>
        </p:nvSpPr>
        <p:spPr bwMode="auto">
          <a:xfrm>
            <a:off x="1343603" y="1035460"/>
            <a:ext cx="4104325" cy="1313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4A1DD1-E464-441F-A7DC-82CEE4643BEF}"/>
              </a:ext>
            </a:extLst>
          </p:cNvPr>
          <p:cNvSpPr/>
          <p:nvPr/>
        </p:nvSpPr>
        <p:spPr bwMode="auto">
          <a:xfrm>
            <a:off x="5964028" y="1035460"/>
            <a:ext cx="4680520" cy="3041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8A81AC-3D25-3EDA-507F-7B0AA46B155B}"/>
              </a:ext>
            </a:extLst>
          </p:cNvPr>
          <p:cNvSpPr/>
          <p:nvPr/>
        </p:nvSpPr>
        <p:spPr bwMode="auto">
          <a:xfrm>
            <a:off x="1343603" y="2621180"/>
            <a:ext cx="4536373" cy="1277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FB1CAF4-41A0-82E1-EB47-1D9528805536}"/>
              </a:ext>
            </a:extLst>
          </p:cNvPr>
          <p:cNvSpPr/>
          <p:nvPr/>
        </p:nvSpPr>
        <p:spPr bwMode="auto">
          <a:xfrm>
            <a:off x="1415480" y="4197011"/>
            <a:ext cx="3240360" cy="514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944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012A17-8BEE-DA73-9B78-40E3413F91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836712"/>
            <a:ext cx="81557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4321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03559F-31E1-081D-759C-80A1EAEE51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1268760"/>
            <a:ext cx="8737056" cy="4163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A9FDBB-25EB-F9FC-E101-4BFA459DE5F1}"/>
              </a:ext>
            </a:extLst>
          </p:cNvPr>
          <p:cNvSpPr/>
          <p:nvPr/>
        </p:nvSpPr>
        <p:spPr bwMode="auto">
          <a:xfrm>
            <a:off x="9408368" y="2276872"/>
            <a:ext cx="409388" cy="467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71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C273F7-54C8-4270-B069-C30496F35B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753" y="836712"/>
            <a:ext cx="92044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43C85B-C04F-ABE8-BE24-E65A68474C11}"/>
              </a:ext>
            </a:extLst>
          </p:cNvPr>
          <p:cNvSpPr/>
          <p:nvPr/>
        </p:nvSpPr>
        <p:spPr bwMode="auto">
          <a:xfrm>
            <a:off x="9640871" y="2693303"/>
            <a:ext cx="304280" cy="357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76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E3052E-53A9-0C4E-866A-7AB43122CA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7912646" cy="4790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6AA7145-1C18-8900-CB75-0D5333FF42C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256" y="3501008"/>
            <a:ext cx="4901620" cy="3078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05091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7CF0FE-57F4-1331-21EC-39D87B79C1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796" y="1023414"/>
            <a:ext cx="10465248" cy="2501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1D1D6A-6665-3792-51F3-88B62078146C}"/>
              </a:ext>
            </a:extLst>
          </p:cNvPr>
          <p:cNvSpPr/>
          <p:nvPr/>
        </p:nvSpPr>
        <p:spPr bwMode="auto">
          <a:xfrm>
            <a:off x="941301" y="1130287"/>
            <a:ext cx="5486091" cy="583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87EA51-DD02-8F47-13D8-659FFE3F02EE}"/>
              </a:ext>
            </a:extLst>
          </p:cNvPr>
          <p:cNvSpPr/>
          <p:nvPr/>
        </p:nvSpPr>
        <p:spPr bwMode="auto">
          <a:xfrm>
            <a:off x="878856" y="1987176"/>
            <a:ext cx="6414988" cy="574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C4DF68E-CD94-1978-CEF4-9E35097B2A8B}"/>
              </a:ext>
            </a:extLst>
          </p:cNvPr>
          <p:cNvSpPr/>
          <p:nvPr/>
        </p:nvSpPr>
        <p:spPr bwMode="auto">
          <a:xfrm>
            <a:off x="878856" y="2846851"/>
            <a:ext cx="4838019" cy="567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AA46A707-952E-E142-AFEF-0BAA673F13E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5883" y="1072269"/>
            <a:ext cx="4465138" cy="3129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C4DF68E-CD94-1978-CEF4-9E35097B2A8B}"/>
              </a:ext>
            </a:extLst>
          </p:cNvPr>
          <p:cNvSpPr/>
          <p:nvPr/>
        </p:nvSpPr>
        <p:spPr bwMode="auto">
          <a:xfrm>
            <a:off x="7104112" y="1259210"/>
            <a:ext cx="4089670" cy="2755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50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247DEF-0E57-E640-E8F0-452A4DD890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692696"/>
            <a:ext cx="103056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FD9842-17AA-D6CD-2B38-E5FD7BF7F82F}"/>
              </a:ext>
            </a:extLst>
          </p:cNvPr>
          <p:cNvSpPr/>
          <p:nvPr/>
        </p:nvSpPr>
        <p:spPr bwMode="auto">
          <a:xfrm>
            <a:off x="1669442" y="829027"/>
            <a:ext cx="4906013" cy="494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9A2D96-0AB9-7B7E-F0C1-C85FA3CFE498}"/>
              </a:ext>
            </a:extLst>
          </p:cNvPr>
          <p:cNvSpPr/>
          <p:nvPr/>
        </p:nvSpPr>
        <p:spPr bwMode="auto">
          <a:xfrm>
            <a:off x="1669442" y="1723701"/>
            <a:ext cx="4041917" cy="2079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33E0A9D-628D-01D4-C103-0960B329ACFC}"/>
              </a:ext>
            </a:extLst>
          </p:cNvPr>
          <p:cNvSpPr/>
          <p:nvPr/>
        </p:nvSpPr>
        <p:spPr bwMode="auto">
          <a:xfrm>
            <a:off x="1822750" y="4203228"/>
            <a:ext cx="5904833" cy="443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9DB10EC-B0F2-454B-EAE6-0B95FE224C47}"/>
              </a:ext>
            </a:extLst>
          </p:cNvPr>
          <p:cNvSpPr/>
          <p:nvPr/>
        </p:nvSpPr>
        <p:spPr bwMode="auto">
          <a:xfrm>
            <a:off x="1822750" y="4949888"/>
            <a:ext cx="468069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BB7D685-848D-A2AE-A120-DAC216ABA828}"/>
              </a:ext>
            </a:extLst>
          </p:cNvPr>
          <p:cNvSpPr/>
          <p:nvPr/>
        </p:nvSpPr>
        <p:spPr bwMode="auto">
          <a:xfrm>
            <a:off x="1822751" y="5829536"/>
            <a:ext cx="2520457" cy="488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18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E11AF9-F008-4755-DE8C-531DC27D3D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692696"/>
            <a:ext cx="7027520" cy="6128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27001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D5CE89-3BE0-A3D1-15C7-67E618FEE3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764704"/>
            <a:ext cx="69966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765B98-51F8-96F1-3ED9-3620F14E340B}"/>
              </a:ext>
            </a:extLst>
          </p:cNvPr>
          <p:cNvSpPr/>
          <p:nvPr/>
        </p:nvSpPr>
        <p:spPr bwMode="auto">
          <a:xfrm>
            <a:off x="2492979" y="938197"/>
            <a:ext cx="3002357" cy="300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BAE557-A830-58F1-633A-395D77658159}"/>
              </a:ext>
            </a:extLst>
          </p:cNvPr>
          <p:cNvSpPr/>
          <p:nvPr/>
        </p:nvSpPr>
        <p:spPr bwMode="auto">
          <a:xfrm>
            <a:off x="2504544" y="1539643"/>
            <a:ext cx="2937419" cy="242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4443BB3-21DC-6336-6E34-19542D6D9D42}"/>
              </a:ext>
            </a:extLst>
          </p:cNvPr>
          <p:cNvSpPr/>
          <p:nvPr/>
        </p:nvSpPr>
        <p:spPr bwMode="auto">
          <a:xfrm>
            <a:off x="2475632" y="2089040"/>
            <a:ext cx="1867576" cy="329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C173A7B-0BF4-3D14-A69C-6E7BC0AA5442}"/>
              </a:ext>
            </a:extLst>
          </p:cNvPr>
          <p:cNvSpPr/>
          <p:nvPr/>
        </p:nvSpPr>
        <p:spPr bwMode="auto">
          <a:xfrm>
            <a:off x="2423592" y="2626872"/>
            <a:ext cx="1653743" cy="329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040A461-3443-CE56-D99E-F07CA022906C}"/>
              </a:ext>
            </a:extLst>
          </p:cNvPr>
          <p:cNvSpPr/>
          <p:nvPr/>
        </p:nvSpPr>
        <p:spPr bwMode="auto">
          <a:xfrm>
            <a:off x="2504544" y="3222535"/>
            <a:ext cx="2990792" cy="352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EEBF20D-BAE5-1A22-DAD1-A96D847D8527}"/>
              </a:ext>
            </a:extLst>
          </p:cNvPr>
          <p:cNvSpPr/>
          <p:nvPr/>
        </p:nvSpPr>
        <p:spPr bwMode="auto">
          <a:xfrm>
            <a:off x="2400462" y="3783499"/>
            <a:ext cx="3238890" cy="294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370E1E7-02C1-6522-19D2-63E11F9AF1A5}"/>
              </a:ext>
            </a:extLst>
          </p:cNvPr>
          <p:cNvSpPr/>
          <p:nvPr/>
        </p:nvSpPr>
        <p:spPr bwMode="auto">
          <a:xfrm>
            <a:off x="2423592" y="4379163"/>
            <a:ext cx="2783712" cy="1486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7B768777-40BF-7ADA-CBB6-F4EA0ECA7105}"/>
              </a:ext>
            </a:extLst>
          </p:cNvPr>
          <p:cNvSpPr/>
          <p:nvPr/>
        </p:nvSpPr>
        <p:spPr bwMode="auto">
          <a:xfrm>
            <a:off x="2504544" y="6073619"/>
            <a:ext cx="4142920" cy="294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815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2" grpId="0" animBg="1"/>
      <p:bldP spid="15" grpId="0" animBg="1"/>
      <p:bldP spid="20" grpId="0" animBg="1"/>
      <p:bldP spid="22" grpId="0" animBg="1"/>
      <p:bldP spid="2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User</cp:lastModifiedBy>
  <cp:revision>37</cp:revision>
  <dcterms:created xsi:type="dcterms:W3CDTF">2015-09-16T06:52:26Z</dcterms:created>
  <dcterms:modified xsi:type="dcterms:W3CDTF">2023-05-27T12:14:31Z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