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0" r:id="rId3"/>
    <p:sldId id="365" r:id="rId4"/>
    <p:sldId id="366" r:id="rId5"/>
    <p:sldId id="371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62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1" name="yt_shape_11281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直接运用乘法公式计算</a:t>
            </a:r>
          </a:p>
        </p:txBody>
      </p:sp>
      <p:sp>
        <p:nvSpPr>
          <p:cNvPr id="11282" name="yt_shape_11282"/>
          <p:cNvSpPr txBox="1"/>
          <p:nvPr/>
        </p:nvSpPr>
        <p:spPr>
          <a:xfrm>
            <a:off x="540000" y="1399565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3" name="yt_shape_11283"/>
          <p:cNvSpPr txBox="1"/>
          <p:nvPr/>
        </p:nvSpPr>
        <p:spPr>
          <a:xfrm>
            <a:off x="540000" y="1878868"/>
            <a:ext cx="4600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284" name="yt_shape_11284"/>
          <p:cNvSpPr txBox="1"/>
          <p:nvPr/>
        </p:nvSpPr>
        <p:spPr>
          <a:xfrm>
            <a:off x="540000" y="2358171"/>
            <a:ext cx="567783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）·[－（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5" name="yt_shape_11285"/>
          <p:cNvSpPr txBox="1"/>
          <p:nvPr/>
        </p:nvSpPr>
        <p:spPr>
          <a:xfrm>
            <a:off x="540000" y="3797737"/>
            <a:ext cx="5331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1286" name="yt_shape_11286"/>
          <p:cNvSpPr txBox="1"/>
          <p:nvPr/>
        </p:nvSpPr>
        <p:spPr>
          <a:xfrm>
            <a:off x="540000" y="4277040"/>
            <a:ext cx="579325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778488">
            <a:extLst>
              <a:ext uri="{FF2B5EF4-FFF2-40B4-BE49-F238E27FC236}">
                <a16:creationId xmlns:a16="http://schemas.microsoft.com/office/drawing/2014/main" id="{12B2D0E5-08A2-7237-0BE2-360B87F6288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build="allAtOnce"/>
      <p:bldP spid="1128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7" name="yt_shape_11287"/>
          <p:cNvSpPr txBox="1"/>
          <p:nvPr/>
        </p:nvSpPr>
        <p:spPr>
          <a:xfrm>
            <a:off x="540000" y="900000"/>
            <a:ext cx="4135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8" name="yt_shape_11288"/>
          <p:cNvSpPr txBox="1"/>
          <p:nvPr/>
        </p:nvSpPr>
        <p:spPr>
          <a:xfrm>
            <a:off x="540000" y="1379303"/>
            <a:ext cx="495648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＝[（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9" name="yt_shape_11289"/>
          <p:cNvSpPr txBox="1"/>
          <p:nvPr/>
        </p:nvSpPr>
        <p:spPr>
          <a:xfrm>
            <a:off x="540000" y="90000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290" name="yt_shape_11290"/>
          <p:cNvSpPr txBox="1"/>
          <p:nvPr/>
        </p:nvSpPr>
        <p:spPr>
          <a:xfrm>
            <a:off x="540000" y="1379303"/>
            <a:ext cx="66492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91" name="yt_shape_11291"/>
          <p:cNvSpPr txBox="1"/>
          <p:nvPr/>
        </p:nvSpPr>
        <p:spPr>
          <a:xfrm>
            <a:off x="540000" y="1858606"/>
            <a:ext cx="626274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92" name="yt_shape_11292"/>
          <p:cNvSpPr txBox="1"/>
          <p:nvPr/>
        </p:nvSpPr>
        <p:spPr>
          <a:xfrm>
            <a:off x="540000" y="3778304"/>
            <a:ext cx="8874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）[（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93" name="yt_shape_11293"/>
          <p:cNvSpPr txBox="1"/>
          <p:nvPr/>
        </p:nvSpPr>
        <p:spPr>
          <a:xfrm>
            <a:off x="540000" y="4257607"/>
            <a:ext cx="728404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＝[（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 build="allAtOnce"/>
      <p:bldP spid="1129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运用乘法公式进行简便运算</a:t>
            </a:r>
          </a:p>
        </p:txBody>
      </p:sp>
      <p:sp>
        <p:nvSpPr>
          <p:cNvPr id="11295" name="yt_shape_11295"/>
          <p:cNvSpPr txBox="1"/>
          <p:nvPr/>
        </p:nvSpPr>
        <p:spPr>
          <a:xfrm>
            <a:off x="540000" y="1348777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296" name="yt_shape_11296"/>
          <p:cNvSpPr txBox="1"/>
          <p:nvPr/>
        </p:nvSpPr>
        <p:spPr>
          <a:xfrm>
            <a:off x="540000" y="1828080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97" name="yt_shape_11297"/>
          <p:cNvSpPr txBox="1"/>
          <p:nvPr/>
        </p:nvSpPr>
        <p:spPr>
          <a:xfrm>
            <a:off x="540000" y="2307383"/>
            <a:ext cx="62581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8" name="yt_shape_11298"/>
              <p:cNvSpPr txBox="1"/>
              <p:nvPr/>
            </p:nvSpPr>
            <p:spPr>
              <a:xfrm>
                <a:off x="540000" y="3746949"/>
                <a:ext cx="251992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98" name="yt_shape_11298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6949"/>
                <a:ext cx="2519921" cy="642740"/>
              </a:xfrm>
              <a:prstGeom prst="rect">
                <a:avLst/>
              </a:prstGeom>
              <a:blipFill>
                <a:blip r:embed="rId2"/>
                <a:stretch>
                  <a:fillRect l="-7506" r="-629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00" name="yt_shape_11300"/>
              <p:cNvSpPr txBox="1"/>
              <p:nvPr/>
            </p:nvSpPr>
            <p:spPr>
              <a:xfrm>
                <a:off x="540000" y="4440477"/>
                <a:ext cx="4374339" cy="2174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10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2499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00" name="yt_shape_11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0477"/>
                <a:ext cx="4374339" cy="2174634"/>
              </a:xfrm>
              <a:prstGeom prst="rect">
                <a:avLst/>
              </a:prstGeom>
              <a:blipFill>
                <a:blip r:embed="rId3"/>
                <a:stretch>
                  <a:fillRect l="-4324" b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78527">
            <a:extLst>
              <a:ext uri="{FF2B5EF4-FFF2-40B4-BE49-F238E27FC236}">
                <a16:creationId xmlns:a16="http://schemas.microsoft.com/office/drawing/2014/main" id="{748AC3CB-C79C-0DEC-AB4E-CDAE9F2F2E4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7" grpId="0" uiExpand="1" build="allAtOnce"/>
      <p:bldP spid="1130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2" name="yt_shape_11302"/>
          <p:cNvSpPr txBox="1"/>
          <p:nvPr/>
        </p:nvSpPr>
        <p:spPr>
          <a:xfrm>
            <a:off x="540000" y="900000"/>
            <a:ext cx="22570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03" name="yt_shape_11303"/>
          <p:cNvSpPr txBox="1"/>
          <p:nvPr/>
        </p:nvSpPr>
        <p:spPr>
          <a:xfrm>
            <a:off x="540000" y="1379303"/>
            <a:ext cx="37959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" name="yt_shape_11304"/>
          <p:cNvSpPr txBox="1"/>
          <p:nvPr/>
        </p:nvSpPr>
        <p:spPr>
          <a:xfrm>
            <a:off x="494315" y="728907"/>
            <a:ext cx="54005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借一还一法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与乘法公式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05" name="yt_shape_11305"/>
              <p:cNvSpPr txBox="1"/>
              <p:nvPr/>
            </p:nvSpPr>
            <p:spPr>
              <a:xfrm>
                <a:off x="540119" y="1228472"/>
                <a:ext cx="11111999" cy="2355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借一还一法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在数学上有着很重要的应用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）×…×（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因没有两数之差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因此可借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然后连续利用平方差公式来计算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请你仿照这种方法计算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05" name="yt_shape_113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28472"/>
                <a:ext cx="11111999" cy="2355901"/>
              </a:xfrm>
              <a:prstGeom prst="rect">
                <a:avLst/>
              </a:prstGeom>
              <a:blipFill>
                <a:blip r:embed="rId2"/>
                <a:stretch>
                  <a:fillRect l="-1701" t="-2332" r="-1701" b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78557">
            <a:extLst>
              <a:ext uri="{FF2B5EF4-FFF2-40B4-BE49-F238E27FC236}">
                <a16:creationId xmlns:a16="http://schemas.microsoft.com/office/drawing/2014/main" id="{E48ECDDE-D613-F386-4119-8B2AADA0D11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68946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307">
                <a:extLst>
                  <a:ext uri="{FF2B5EF4-FFF2-40B4-BE49-F238E27FC236}">
                    <a16:creationId xmlns:a16="http://schemas.microsoft.com/office/drawing/2014/main" id="{031FE2C4-A719-4DF2-9129-7BB014132477}"/>
                  </a:ext>
                </a:extLst>
              </p:cNvPr>
              <p:cNvSpPr txBox="1"/>
              <p:nvPr/>
            </p:nvSpPr>
            <p:spPr>
              <a:xfrm>
                <a:off x="494315" y="3567613"/>
                <a:ext cx="7584512" cy="31017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307">
                <a:extLst>
                  <a:ext uri="{FF2B5EF4-FFF2-40B4-BE49-F238E27FC236}">
                    <a16:creationId xmlns:a16="http://schemas.microsoft.com/office/drawing/2014/main" id="{031FE2C4-A719-4DF2-9129-7BB0141324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15" y="3567613"/>
                <a:ext cx="7584512" cy="3101747"/>
              </a:xfrm>
              <a:prstGeom prst="rect">
                <a:avLst/>
              </a:prstGeom>
              <a:blipFill>
                <a:blip r:embed="rId4"/>
                <a:stretch>
                  <a:fillRect l="-2412" t="-786" b="-5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572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57</cp:revision>
  <dcterms:created xsi:type="dcterms:W3CDTF">2023-05-05T05:33:00Z</dcterms:created>
  <dcterms:modified xsi:type="dcterms:W3CDTF">2023-05-28T15:01:38Z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