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5" r:id="rId6"/>
    <p:sldId id="377" r:id="rId7"/>
    <p:sldId id="378" r:id="rId8"/>
    <p:sldId id="380" r:id="rId9"/>
    <p:sldId id="382" r:id="rId10"/>
    <p:sldId id="385" r:id="rId11"/>
    <p:sldId id="386" r:id="rId12"/>
    <p:sldId id="391" r:id="rId13"/>
    <p:sldId id="387" r:id="rId14"/>
    <p:sldId id="392" r:id="rId15"/>
    <p:sldId id="389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6" name="yt_shape_1199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f2c51e2-5e31-4836-b297-e70bba7136c0.png&quot;}"/>
            </a:endParaRPr>
          </a:p>
        </p:txBody>
      </p:sp>
      <p:sp>
        <p:nvSpPr>
          <p:cNvPr id="11997" name="yt_shape_11997"/>
          <p:cNvSpPr txBox="1"/>
          <p:nvPr/>
        </p:nvSpPr>
        <p:spPr>
          <a:xfrm>
            <a:off x="540000" y="1665352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能够完全重合的两个图形叫做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98" name="yt_shape_11998"/>
          <p:cNvSpPr txBox="1"/>
          <p:nvPr/>
        </p:nvSpPr>
        <p:spPr>
          <a:xfrm>
            <a:off x="540119" y="21446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完全重合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的两个三角形叫做全等三角形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99" name="yt_shape_11999"/>
          <p:cNvSpPr txBox="1"/>
          <p:nvPr/>
        </p:nvSpPr>
        <p:spPr>
          <a:xfrm>
            <a:off x="540000" y="310409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全等三角形的对应边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全等三角形的对应角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000" name="yt_shape_12000"/>
          <p:cNvSpPr txBox="1"/>
          <p:nvPr/>
        </p:nvSpPr>
        <p:spPr>
          <a:xfrm>
            <a:off x="540119" y="3583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只知道两个三角形中一组或两组对应元素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判定这两个三角形全等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909290">
            <a:extLst>
              <a:ext uri="{FF2B5EF4-FFF2-40B4-BE49-F238E27FC236}">
                <a16:creationId xmlns:a16="http://schemas.microsoft.com/office/drawing/2014/main" id="{E763FE72-8DC3-9FBB-90AA-7F0DF6B91F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828647-4E18-74E8-A7DD-E31735A0DF8F}"/>
              </a:ext>
            </a:extLst>
          </p:cNvPr>
          <p:cNvSpPr txBox="1"/>
          <p:nvPr/>
        </p:nvSpPr>
        <p:spPr>
          <a:xfrm>
            <a:off x="5021989" y="160635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6DA0E0-7203-2C24-8EC9-601C5CE15F99}"/>
              </a:ext>
            </a:extLst>
          </p:cNvPr>
          <p:cNvSpPr txBox="1"/>
          <p:nvPr/>
        </p:nvSpPr>
        <p:spPr>
          <a:xfrm>
            <a:off x="1669308" y="208565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完全重合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25E265-AAF8-4311-E138-20AB3EFAA7E6}"/>
              </a:ext>
            </a:extLst>
          </p:cNvPr>
          <p:cNvSpPr txBox="1"/>
          <p:nvPr/>
        </p:nvSpPr>
        <p:spPr>
          <a:xfrm>
            <a:off x="9441707" y="2085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65B9C1-C036-5481-D027-9DBFE2BD4135}"/>
              </a:ext>
            </a:extLst>
          </p:cNvPr>
          <p:cNvSpPr txBox="1"/>
          <p:nvPr/>
        </p:nvSpPr>
        <p:spPr>
          <a:xfrm>
            <a:off x="3802789" y="30450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567E8E-92D9-98D6-70DD-90175485C6AF}"/>
              </a:ext>
            </a:extLst>
          </p:cNvPr>
          <p:cNvSpPr txBox="1"/>
          <p:nvPr/>
        </p:nvSpPr>
        <p:spPr>
          <a:xfrm>
            <a:off x="8069989" y="30450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0A0FB4-1581-E82D-1C8C-0EE7DCFDA01B}"/>
              </a:ext>
            </a:extLst>
          </p:cNvPr>
          <p:cNvSpPr txBox="1"/>
          <p:nvPr/>
        </p:nvSpPr>
        <p:spPr>
          <a:xfrm>
            <a:off x="8679707" y="35243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" name="yt_shape_120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053" name="yt_image_120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5323" y="2011799"/>
            <a:ext cx="1681353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4A8866-8D96-4AD0-D499-B658E8E2126C}"/>
              </a:ext>
            </a:extLst>
          </p:cNvPr>
          <p:cNvSpPr txBox="1"/>
          <p:nvPr/>
        </p:nvSpPr>
        <p:spPr>
          <a:xfrm>
            <a:off x="4512521" y="132868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F684E7-8089-AA37-ADDC-825E5BBC7B68}"/>
              </a:ext>
            </a:extLst>
          </p:cNvPr>
          <p:cNvSpPr txBox="1"/>
          <p:nvPr/>
        </p:nvSpPr>
        <p:spPr>
          <a:xfrm>
            <a:off x="6882657" y="1328682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5" name="yt_shape_12055"/>
          <p:cNvSpPr txBox="1"/>
          <p:nvPr/>
        </p:nvSpPr>
        <p:spPr>
          <a:xfrm>
            <a:off x="540000" y="900000"/>
            <a:ext cx="6562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56" name="yt_shape_12056"/>
          <p:cNvSpPr txBox="1"/>
          <p:nvPr/>
        </p:nvSpPr>
        <p:spPr>
          <a:xfrm>
            <a:off x="540000" y="1379303"/>
            <a:ext cx="65642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经过怎样的变化后可与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2" name="yt_shape_12057"/>
          <p:cNvSpPr txBox="1"/>
          <p:nvPr/>
        </p:nvSpPr>
        <p:spPr>
          <a:xfrm>
            <a:off x="540119" y="2010970"/>
            <a:ext cx="936607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沿过点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且垂直于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的直线翻折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后可与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58" name="yt_image_120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2071" y="2010970"/>
            <a:ext cx="170992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0" name="yt_shape_12060"/>
          <p:cNvSpPr txBox="1"/>
          <p:nvPr/>
        </p:nvSpPr>
        <p:spPr>
          <a:xfrm>
            <a:off x="540000" y="3235360"/>
            <a:ext cx="62565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2061"/>
          <p:cNvSpPr txBox="1"/>
          <p:nvPr/>
        </p:nvSpPr>
        <p:spPr>
          <a:xfrm>
            <a:off x="540000" y="3867027"/>
            <a:ext cx="499014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4" name="yt_shape_12064"/>
          <p:cNvSpPr txBox="1"/>
          <p:nvPr/>
        </p:nvSpPr>
        <p:spPr>
          <a:xfrm>
            <a:off x="540000" y="900000"/>
            <a:ext cx="4342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4" name="yt_shape_12065"/>
          <p:cNvSpPr txBox="1"/>
          <p:nvPr/>
        </p:nvSpPr>
        <p:spPr>
          <a:xfrm>
            <a:off x="540000" y="1531667"/>
            <a:ext cx="418864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66" name="yt_image_120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2071" y="1531667"/>
            <a:ext cx="170992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8" name="yt_shape_1206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437b7c8-a1be-42bd-bb7b-ecd1f4ec377a.png&quot;}"/>
            </a:endParaRPr>
          </a:p>
        </p:txBody>
      </p:sp>
      <p:sp>
        <p:nvSpPr>
          <p:cNvPr id="12069" name="yt_shape_12069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70" name="yt_shape_12070"/>
          <p:cNvSpPr txBox="1"/>
          <p:nvPr/>
        </p:nvSpPr>
        <p:spPr>
          <a:xfrm>
            <a:off x="540000" y="2612595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071"/>
          <p:cNvSpPr txBox="1"/>
          <p:nvPr/>
        </p:nvSpPr>
        <p:spPr>
          <a:xfrm>
            <a:off x="540000" y="3244262"/>
            <a:ext cx="410208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72" name="yt_image_120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5722" y="3244262"/>
            <a:ext cx="2216277" cy="15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0909519">
            <a:extLst>
              <a:ext uri="{FF2B5EF4-FFF2-40B4-BE49-F238E27FC236}">
                <a16:creationId xmlns:a16="http://schemas.microsoft.com/office/drawing/2014/main" id="{A4899ED6-0A4C-CF14-40A0-F58CE9D328C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4" name="yt_shape_12074"/>
          <p:cNvSpPr txBox="1"/>
          <p:nvPr/>
        </p:nvSpPr>
        <p:spPr>
          <a:xfrm>
            <a:off x="540000" y="900000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满足什么条件时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3" name="yt_shape_12075"/>
          <p:cNvSpPr txBox="1"/>
          <p:nvPr/>
        </p:nvSpPr>
        <p:spPr>
          <a:xfrm>
            <a:off x="540000" y="1531667"/>
            <a:ext cx="661559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076" name="yt_image_120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5722" y="1531667"/>
            <a:ext cx="2216277" cy="15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8" name="yt_shape_12078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66b1f9a-7b5d-456b-9788-315618293304.png&quot;}"/>
            </a:endParaRPr>
          </a:p>
        </p:txBody>
      </p:sp>
      <p:sp>
        <p:nvSpPr>
          <p:cNvPr id="12079" name="yt_shape_12079"/>
          <p:cNvSpPr txBox="1"/>
          <p:nvPr/>
        </p:nvSpPr>
        <p:spPr>
          <a:xfrm>
            <a:off x="540000" y="1365004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找全等三角形的对应元素的方法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最长边对最长边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最短边对最短边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最大角对最大角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最小角对最小角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对应角的对边是对应边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对应边的对角是对应角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重合的边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公共边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是对应边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对顶角是对应角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09541">
            <a:extLst>
              <a:ext uri="{FF2B5EF4-FFF2-40B4-BE49-F238E27FC236}">
                <a16:creationId xmlns:a16="http://schemas.microsoft.com/office/drawing/2014/main" id="{0B35A82E-E795-85C6-61BB-9F0E3A7A2B5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68792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1" name="yt_shape_12001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173e045-bfbc-42f0-a7c1-a95ec78b8ea6.png&quot;}"/>
            </a:endParaRPr>
          </a:p>
        </p:txBody>
      </p:sp>
      <p:sp>
        <p:nvSpPr>
          <p:cNvPr id="12002" name="yt_shape_12002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全等三角形及其对应元素</a:t>
            </a:r>
          </a:p>
        </p:txBody>
      </p:sp>
      <p:sp>
        <p:nvSpPr>
          <p:cNvPr id="12003" name="yt_shape_12003"/>
          <p:cNvSpPr txBox="1"/>
          <p:nvPr/>
        </p:nvSpPr>
        <p:spPr>
          <a:xfrm>
            <a:off x="540000" y="2161766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04" name="yt_table_1200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233846"/>
              </p:ext>
            </p:extLst>
          </p:nvPr>
        </p:nvGraphicFramePr>
        <p:xfrm>
          <a:off x="540000" y="2793433"/>
          <a:ext cx="5529263" cy="1697484"/>
        </p:xfrm>
        <a:graphic>
          <a:graphicData uri="http://schemas.openxmlformats.org/drawingml/2006/table">
            <a:tbl>
              <a:tblPr/>
              <a:tblGrid>
                <a:gridCol w="55292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两个等边三角形一定全等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腰对应相等的两个等腰三角形全等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形状相同的两个三角形全等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有一边相等的两个等边三角形全等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pic>
        <p:nvPicPr>
          <p:cNvPr id="3" name="yt_shape_1685210909312">
            <a:extLst>
              <a:ext uri="{FF2B5EF4-FFF2-40B4-BE49-F238E27FC236}">
                <a16:creationId xmlns:a16="http://schemas.microsoft.com/office/drawing/2014/main" id="{688F2280-FCAE-35AB-F9C5-83B4CDBF21F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909329">
            <a:extLst>
              <a:ext uri="{FF2B5EF4-FFF2-40B4-BE49-F238E27FC236}">
                <a16:creationId xmlns:a16="http://schemas.microsoft.com/office/drawing/2014/main" id="{1E534D03-48DD-447B-EBD0-AD3A1B05C2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8143C0-7A0F-E8BF-A6C7-4092EEC0AFF6}"/>
              </a:ext>
            </a:extLst>
          </p:cNvPr>
          <p:cNvSpPr txBox="1"/>
          <p:nvPr/>
        </p:nvSpPr>
        <p:spPr>
          <a:xfrm>
            <a:off x="3802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" name="yt_shape_12006"/>
          <p:cNvSpPr txBox="1"/>
          <p:nvPr/>
        </p:nvSpPr>
        <p:spPr>
          <a:xfrm>
            <a:off x="540119" y="9243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折叠后与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能够完全重合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则其他的对应角是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对应边是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007" name="yt_image_120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7040" y="2491930"/>
            <a:ext cx="163791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361A37-3D64-5672-4FD8-B5504D98C51C}"/>
              </a:ext>
            </a:extLst>
          </p:cNvPr>
          <p:cNvSpPr txBox="1"/>
          <p:nvPr/>
        </p:nvSpPr>
        <p:spPr>
          <a:xfrm>
            <a:off x="10618138" y="85319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1A66C5-5967-B3E1-A0CB-9C93294FBA11}"/>
              </a:ext>
            </a:extLst>
          </p:cNvPr>
          <p:cNvSpPr txBox="1"/>
          <p:nvPr/>
        </p:nvSpPr>
        <p:spPr>
          <a:xfrm>
            <a:off x="8650655" y="1328682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671791-0DCE-E278-C543-B25E2334B562}"/>
              </a:ext>
            </a:extLst>
          </p:cNvPr>
          <p:cNvSpPr txBox="1"/>
          <p:nvPr/>
        </p:nvSpPr>
        <p:spPr>
          <a:xfrm>
            <a:off x="4501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FC5224-ED75-679B-E107-3C589A288DBF}"/>
              </a:ext>
            </a:extLst>
          </p:cNvPr>
          <p:cNvSpPr txBox="1"/>
          <p:nvPr/>
        </p:nvSpPr>
        <p:spPr>
          <a:xfrm>
            <a:off x="3498108" y="1804170"/>
            <a:ext cx="437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9" name="yt_shape_12009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全等三角形的性质</a:t>
            </a:r>
          </a:p>
        </p:txBody>
      </p:sp>
      <p:sp>
        <p:nvSpPr>
          <p:cNvPr id="12010" name="yt_shape_1201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14" name="yt_table_1201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89825"/>
              </p:ext>
            </p:extLst>
          </p:nvPr>
        </p:nvGraphicFramePr>
        <p:xfrm>
          <a:off x="540000" y="2359000"/>
          <a:ext cx="9381491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grpSp>
        <p:nvGrpSpPr>
          <p:cNvPr id="12011" name="yt_shape_12011_skip" title="H_102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1360" y="2359000"/>
            <a:ext cx="1698498" cy="1295541"/>
            <a:chOff x="0" y="0"/>
            <a:chExt cx="1698498" cy="1295541"/>
          </a:xfrm>
        </p:grpSpPr>
        <p:pic>
          <p:nvPicPr>
            <p:cNvPr id="2" name="yt_image_120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8498" cy="899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3" name="yt_shape_12013"/>
            <p:cNvSpPr txBox="1"/>
            <p:nvPr/>
          </p:nvSpPr>
          <p:spPr>
            <a:xfrm>
              <a:off x="315968" y="9355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09358">
            <a:extLst>
              <a:ext uri="{FF2B5EF4-FFF2-40B4-BE49-F238E27FC236}">
                <a16:creationId xmlns:a16="http://schemas.microsoft.com/office/drawing/2014/main" id="{A8B37B99-D63A-3707-573C-6D951447A5C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0D62B4-4B1F-C5D9-107D-21F3A9676D58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016">
            <a:extLst>
              <a:ext uri="{FF2B5EF4-FFF2-40B4-BE49-F238E27FC236}">
                <a16:creationId xmlns:a16="http://schemas.microsoft.com/office/drawing/2014/main" id="{2AD9400B-639E-4681-954E-5E7D73A78077}"/>
              </a:ext>
            </a:extLst>
          </p:cNvPr>
          <p:cNvSpPr txBox="1"/>
          <p:nvPr/>
        </p:nvSpPr>
        <p:spPr>
          <a:xfrm>
            <a:off x="540000" y="39945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分别是对应顶点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0CFE56-2911-4E38-AD15-7E3D4FA072FE}"/>
              </a:ext>
            </a:extLst>
          </p:cNvPr>
          <p:cNvSpPr txBox="1"/>
          <p:nvPr/>
        </p:nvSpPr>
        <p:spPr>
          <a:xfrm>
            <a:off x="4731477" y="442318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39D17CE-912A-47AD-B9B4-69A71D89B8FC}"/>
              </a:ext>
            </a:extLst>
          </p:cNvPr>
          <p:cNvSpPr txBox="1"/>
          <p:nvPr/>
        </p:nvSpPr>
        <p:spPr>
          <a:xfrm>
            <a:off x="6966677" y="44231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全等变换</a:t>
            </a:r>
          </a:p>
        </p:txBody>
      </p:sp>
      <p:sp>
        <p:nvSpPr>
          <p:cNvPr id="12018" name="yt_shape_1201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22" name="yt_table_1202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711537"/>
              </p:ext>
            </p:extLst>
          </p:nvPr>
        </p:nvGraphicFramePr>
        <p:xfrm>
          <a:off x="540000" y="2359000"/>
          <a:ext cx="3527425" cy="1697484"/>
        </p:xfrm>
        <a:graphic>
          <a:graphicData uri="http://schemas.openxmlformats.org/drawingml/2006/table">
            <a:tbl>
              <a:tblPr/>
              <a:tblGrid>
                <a:gridCol w="3527425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是对应点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C'A'B'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grpSp>
        <p:nvGrpSpPr>
          <p:cNvPr id="12019" name="yt_shape_12019_skip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7973" y="2359000"/>
            <a:ext cx="2141982" cy="1442988"/>
            <a:chOff x="0" y="0"/>
            <a:chExt cx="2141982" cy="1442988"/>
          </a:xfrm>
        </p:grpSpPr>
        <p:pic>
          <p:nvPicPr>
            <p:cNvPr id="2" name="yt_image_1201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1982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1" name="yt_shape_12021"/>
            <p:cNvSpPr txBox="1"/>
            <p:nvPr/>
          </p:nvSpPr>
          <p:spPr>
            <a:xfrm>
              <a:off x="537710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09387">
            <a:extLst>
              <a:ext uri="{FF2B5EF4-FFF2-40B4-BE49-F238E27FC236}">
                <a16:creationId xmlns:a16="http://schemas.microsoft.com/office/drawing/2014/main" id="{107A3F0C-D1A3-936C-258A-C9D25528240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46070D-7466-AC51-8271-986534B34D54}"/>
              </a:ext>
            </a:extLst>
          </p:cNvPr>
          <p:cNvSpPr txBox="1"/>
          <p:nvPr/>
        </p:nvSpPr>
        <p:spPr>
          <a:xfrm>
            <a:off x="3193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2028" name="yt_shape_12028"/>
          <p:cNvSpPr txBox="1"/>
          <p:nvPr/>
        </p:nvSpPr>
        <p:spPr>
          <a:xfrm>
            <a:off x="540000" y="33247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25" name="yt_shape_12025" title="H_99.4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1837615"/>
            <a:ext cx="1586484" cy="1262394"/>
            <a:chOff x="0" y="0"/>
            <a:chExt cx="1586484" cy="1262394"/>
          </a:xfrm>
        </p:grpSpPr>
        <p:pic>
          <p:nvPicPr>
            <p:cNvPr id="2" name="yt_image_12025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6484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7" name="yt_shape_12027"/>
            <p:cNvSpPr txBox="1"/>
            <p:nvPr/>
          </p:nvSpPr>
          <p:spPr>
            <a:xfrm>
              <a:off x="259961" y="9023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029">
                <a:extLst>
                  <a:ext uri="{FF2B5EF4-FFF2-40B4-BE49-F238E27FC236}">
                    <a16:creationId xmlns:a16="http://schemas.microsoft.com/office/drawing/2014/main" id="{E7A9992F-22FE-4565-AECF-E0F1377A0C78}"/>
                  </a:ext>
                </a:extLst>
              </p:cNvPr>
              <p:cNvSpPr txBox="1"/>
              <p:nvPr/>
            </p:nvSpPr>
            <p:spPr>
              <a:xfrm>
                <a:off x="540000" y="2011799"/>
                <a:ext cx="4772525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是长方形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折叠得到的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7" name="yt_shape_12029">
                <a:extLst>
                  <a:ext uri="{FF2B5EF4-FFF2-40B4-BE49-F238E27FC236}">
                    <a16:creationId xmlns:a16="http://schemas.microsoft.com/office/drawing/2014/main" id="{E7A9992F-22FE-4565-AECF-E0F1377A0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4772525" cy="3519681"/>
              </a:xfrm>
              <a:prstGeom prst="rect">
                <a:avLst/>
              </a:prstGeom>
              <a:blipFill>
                <a:blip r:embed="rId3"/>
                <a:stretch>
                  <a:fillRect l="-3964" t="-1386" r="-3197" b="-2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探索三角形全等</a:t>
            </a:r>
          </a:p>
        </p:txBody>
      </p:sp>
      <p:sp>
        <p:nvSpPr>
          <p:cNvPr id="12032" name="yt_shape_12032"/>
          <p:cNvSpPr txBox="1"/>
          <p:nvPr/>
        </p:nvSpPr>
        <p:spPr>
          <a:xfrm>
            <a:off x="540000" y="1399565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3" name="yt_table_1203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484898"/>
              </p:ext>
            </p:extLst>
          </p:nvPr>
        </p:nvGraphicFramePr>
        <p:xfrm>
          <a:off x="540000" y="2031232"/>
          <a:ext cx="7340600" cy="1697484"/>
        </p:xfrm>
        <a:graphic>
          <a:graphicData uri="http://schemas.openxmlformats.org/drawingml/2006/table">
            <a:tbl>
              <a:tblPr/>
              <a:tblGrid>
                <a:gridCol w="734060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三个角对应相等的两个三角形全等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判定两个三角形全等的条件中至少有一个是等边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面积相等的两个三角形全等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周长相等的两个三角形全等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pic>
        <p:nvPicPr>
          <p:cNvPr id="3" name="yt_shape_1685210909419">
            <a:extLst>
              <a:ext uri="{FF2B5EF4-FFF2-40B4-BE49-F238E27FC236}">
                <a16:creationId xmlns:a16="http://schemas.microsoft.com/office/drawing/2014/main" id="{AF9ED1FD-779D-21CB-FD7D-D571B36F3C3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83F1C6-304D-5A99-74C6-B13264A0E847}"/>
              </a:ext>
            </a:extLst>
          </p:cNvPr>
          <p:cNvSpPr txBox="1"/>
          <p:nvPr/>
        </p:nvSpPr>
        <p:spPr>
          <a:xfrm>
            <a:off x="3802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5" name="yt_shape_12035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找对应元素时出错</a:t>
            </a:r>
          </a:p>
        </p:txBody>
      </p:sp>
      <p:sp>
        <p:nvSpPr>
          <p:cNvPr id="12036" name="yt_shape_1203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7" name="yt_table_1203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23457"/>
              </p:ext>
            </p:extLst>
          </p:nvPr>
        </p:nvGraphicFramePr>
        <p:xfrm>
          <a:off x="540000" y="2511364"/>
          <a:ext cx="5435918" cy="848742"/>
        </p:xfrm>
        <a:graphic>
          <a:graphicData uri="http://schemas.openxmlformats.org/drawingml/2006/table">
            <a:tbl>
              <a:tblPr/>
              <a:tblGrid>
                <a:gridCol w="3175318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pic>
        <p:nvPicPr>
          <p:cNvPr id="3" name="yt_shape_1685210909447">
            <a:extLst>
              <a:ext uri="{FF2B5EF4-FFF2-40B4-BE49-F238E27FC236}">
                <a16:creationId xmlns:a16="http://schemas.microsoft.com/office/drawing/2014/main" id="{25060F11-B99A-C6C5-D7F3-FC11DEDF2DC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8A5EB3-D1E6-2C91-9CA2-5CA561DE100C}"/>
              </a:ext>
            </a:extLst>
          </p:cNvPr>
          <p:cNvSpPr txBox="1"/>
          <p:nvPr/>
        </p:nvSpPr>
        <p:spPr>
          <a:xfrm>
            <a:off x="1364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9" name="yt_shape_12039"/>
          <p:cNvSpPr txBox="1"/>
          <p:nvPr/>
        </p:nvSpPr>
        <p:spPr>
          <a:xfrm>
            <a:off x="540000" y="908949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cf59659-eea3-4595-9c38-183c861dfbfe.png&quot;}"/>
            </a:endParaRPr>
          </a:p>
        </p:txBody>
      </p:sp>
      <p:sp>
        <p:nvSpPr>
          <p:cNvPr id="12040" name="yt_shape_12040"/>
          <p:cNvSpPr txBox="1"/>
          <p:nvPr/>
        </p:nvSpPr>
        <p:spPr>
          <a:xfrm>
            <a:off x="540000" y="1662109"/>
            <a:ext cx="7846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44" name="yt_table_1204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101881"/>
              </p:ext>
            </p:extLst>
          </p:nvPr>
        </p:nvGraphicFramePr>
        <p:xfrm>
          <a:off x="540000" y="2141412"/>
          <a:ext cx="6971348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2041" name="yt_shape_12041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1652" y="2141412"/>
            <a:ext cx="1768221" cy="1454418"/>
            <a:chOff x="0" y="0"/>
            <a:chExt cx="1768221" cy="1454418"/>
          </a:xfrm>
        </p:grpSpPr>
        <p:pic>
          <p:nvPicPr>
            <p:cNvPr id="3" name="yt_image_120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8221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3" name="yt_shape_12043"/>
            <p:cNvSpPr txBox="1"/>
            <p:nvPr/>
          </p:nvSpPr>
          <p:spPr>
            <a:xfrm>
              <a:off x="350829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46" name="yt_shape_12046"/>
          <p:cNvSpPr txBox="1"/>
          <p:nvPr/>
        </p:nvSpPr>
        <p:spPr>
          <a:xfrm>
            <a:off x="540119" y="36462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则对于结论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其中正确结论的个数是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50" name="yt_table_1205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539737"/>
              </p:ext>
            </p:extLst>
          </p:nvPr>
        </p:nvGraphicFramePr>
        <p:xfrm>
          <a:off x="540000" y="4605732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</a:tbl>
          </a:graphicData>
        </a:graphic>
      </p:graphicFrame>
      <p:grpSp>
        <p:nvGrpSpPr>
          <p:cNvPr id="12047" name="yt_shape_12047_skip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7339" y="4605732"/>
            <a:ext cx="1482471" cy="1415556"/>
            <a:chOff x="0" y="0"/>
            <a:chExt cx="1482471" cy="1415556"/>
          </a:xfrm>
        </p:grpSpPr>
        <p:pic>
          <p:nvPicPr>
            <p:cNvPr id="2" name="yt_image_1204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2471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9" name="yt_shape_12049"/>
            <p:cNvSpPr txBox="1"/>
            <p:nvPr/>
          </p:nvSpPr>
          <p:spPr>
            <a:xfrm>
              <a:off x="131771" y="10555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5210909480">
            <a:extLst>
              <a:ext uri="{FF2B5EF4-FFF2-40B4-BE49-F238E27FC236}">
                <a16:creationId xmlns:a16="http://schemas.microsoft.com/office/drawing/2014/main" id="{22C45A21-A3E9-C13D-A688-3A9A2831B9D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6122"/>
            <a:ext cx="3937064" cy="6412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AF41F64-0769-6A5C-06D0-2AE876FA4A85}"/>
              </a:ext>
            </a:extLst>
          </p:cNvPr>
          <p:cNvSpPr txBox="1"/>
          <p:nvPr/>
        </p:nvSpPr>
        <p:spPr>
          <a:xfrm>
            <a:off x="7408001" y="161530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1B1A86-4FE8-8140-3DDD-1680499D43E2}"/>
              </a:ext>
            </a:extLst>
          </p:cNvPr>
          <p:cNvSpPr txBox="1"/>
          <p:nvPr/>
        </p:nvSpPr>
        <p:spPr>
          <a:xfrm>
            <a:off x="10541019" y="40749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1276</Words>
  <Application>Microsoft Office PowerPoint</Application>
  <PresentationFormat>宽屏</PresentationFormat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52</cp:revision>
  <dcterms:created xsi:type="dcterms:W3CDTF">2023-05-05T05:33:00Z</dcterms:created>
  <dcterms:modified xsi:type="dcterms:W3CDTF">2023-05-29T07:51:20Z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