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5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1" name="yt_shape_13451"/>
          <p:cNvSpPr txBox="1"/>
          <p:nvPr/>
        </p:nvSpPr>
        <p:spPr>
          <a:xfrm>
            <a:off x="540000" y="1019545"/>
            <a:ext cx="65402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腰的平行线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构造等腰三角形</a:t>
            </a:r>
          </a:p>
        </p:txBody>
      </p:sp>
      <p:sp>
        <p:nvSpPr>
          <p:cNvPr id="13452" name="yt_shape_13452"/>
          <p:cNvSpPr txBox="1"/>
          <p:nvPr/>
        </p:nvSpPr>
        <p:spPr>
          <a:xfrm>
            <a:off x="540119" y="1519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53" name="yt_image_134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6861" y="2252401"/>
            <a:ext cx="2016252" cy="173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55" name="yt_image_134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5728" y="4186776"/>
            <a:ext cx="185851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29238">
            <a:extLst>
              <a:ext uri="{FF2B5EF4-FFF2-40B4-BE49-F238E27FC236}">
                <a16:creationId xmlns:a16="http://schemas.microsoft.com/office/drawing/2014/main" id="{1F4AB8CF-018F-0FED-D84E-286A09AE7D0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59584"/>
            <a:ext cx="1168464" cy="364360"/>
          </a:xfrm>
          <a:prstGeom prst="rect">
            <a:avLst/>
          </a:prstGeom>
        </p:spPr>
      </p:pic>
      <p:sp>
        <p:nvSpPr>
          <p:cNvPr id="7" name="yt_shape_13457">
            <a:extLst>
              <a:ext uri="{FF2B5EF4-FFF2-40B4-BE49-F238E27FC236}">
                <a16:creationId xmlns:a16="http://schemas.microsoft.com/office/drawing/2014/main" id="{C836A80A-B79E-45B3-BBC3-6A42ABB0FF76}"/>
              </a:ext>
            </a:extLst>
          </p:cNvPr>
          <p:cNvSpPr txBox="1"/>
          <p:nvPr/>
        </p:nvSpPr>
        <p:spPr>
          <a:xfrm>
            <a:off x="540000" y="2441204"/>
            <a:ext cx="603690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8" name="yt_shape_13458"/>
          <p:cNvSpPr txBox="1"/>
          <p:nvPr/>
        </p:nvSpPr>
        <p:spPr>
          <a:xfrm>
            <a:off x="540000" y="900000"/>
            <a:ext cx="74635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构造等腰三角形</a:t>
            </a:r>
          </a:p>
        </p:txBody>
      </p:sp>
      <p:sp>
        <p:nvSpPr>
          <p:cNvPr id="13459" name="yt_shape_1345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60" name="yt_image_134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0997" y="1844824"/>
            <a:ext cx="2427732" cy="190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62" name="yt_image_134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5317" y="3950105"/>
            <a:ext cx="1879092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29280">
            <a:extLst>
              <a:ext uri="{FF2B5EF4-FFF2-40B4-BE49-F238E27FC236}">
                <a16:creationId xmlns:a16="http://schemas.microsoft.com/office/drawing/2014/main" id="{7083580E-266B-9EAC-555F-BFDDED8D9B6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7" name="yt_shape_13464">
            <a:extLst>
              <a:ext uri="{FF2B5EF4-FFF2-40B4-BE49-F238E27FC236}">
                <a16:creationId xmlns:a16="http://schemas.microsoft.com/office/drawing/2014/main" id="{7075D005-B669-457C-98A9-BA3C953A6630}"/>
              </a:ext>
            </a:extLst>
          </p:cNvPr>
          <p:cNvSpPr txBox="1"/>
          <p:nvPr/>
        </p:nvSpPr>
        <p:spPr>
          <a:xfrm>
            <a:off x="539882" y="2308212"/>
            <a:ext cx="6086603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" name="yt_shape_13465"/>
          <p:cNvSpPr txBox="1"/>
          <p:nvPr/>
        </p:nvSpPr>
        <p:spPr>
          <a:xfrm>
            <a:off x="540000" y="900000"/>
            <a:ext cx="65402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截长补短法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构造等腰三角形</a:t>
            </a:r>
          </a:p>
        </p:txBody>
      </p:sp>
      <p:sp>
        <p:nvSpPr>
          <p:cNvPr id="13466" name="yt_shape_13466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67" name="yt_image_134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1916832"/>
            <a:ext cx="3854196" cy="1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69" name="yt_image_134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5678" y="3838743"/>
            <a:ext cx="3199257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29322">
            <a:extLst>
              <a:ext uri="{FF2B5EF4-FFF2-40B4-BE49-F238E27FC236}">
                <a16:creationId xmlns:a16="http://schemas.microsoft.com/office/drawing/2014/main" id="{841CE100-99BE-D4EA-149E-27F1DB6F77E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7" name="yt_shape_13471">
            <a:extLst>
              <a:ext uri="{FF2B5EF4-FFF2-40B4-BE49-F238E27FC236}">
                <a16:creationId xmlns:a16="http://schemas.microsoft.com/office/drawing/2014/main" id="{10C87061-7C20-4143-8A9E-AC8CC4B899F3}"/>
              </a:ext>
            </a:extLst>
          </p:cNvPr>
          <p:cNvSpPr txBox="1"/>
          <p:nvPr/>
        </p:nvSpPr>
        <p:spPr>
          <a:xfrm>
            <a:off x="540000" y="2498585"/>
            <a:ext cx="748602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上取一点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78">
                <a:extLst>
                  <a:ext uri="{FF2B5EF4-FFF2-40B4-BE49-F238E27FC236}">
                    <a16:creationId xmlns:a16="http://schemas.microsoft.com/office/drawing/2014/main" id="{BD1B2F7D-C160-4D64-B9BB-A44B7643EE1F}"/>
                  </a:ext>
                </a:extLst>
              </p:cNvPr>
              <p:cNvSpPr txBox="1"/>
              <p:nvPr/>
            </p:nvSpPr>
            <p:spPr>
              <a:xfrm>
                <a:off x="603500" y="2431699"/>
                <a:ext cx="6086603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𝐴𝐶𝑄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𝐶𝐴𝑄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7" name="yt_shape_13478">
                <a:extLst>
                  <a:ext uri="{FF2B5EF4-FFF2-40B4-BE49-F238E27FC236}">
                    <a16:creationId xmlns:a16="http://schemas.microsoft.com/office/drawing/2014/main" id="{BD1B2F7D-C160-4D64-B9BB-A44B7643EE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2431699"/>
                <a:ext cx="6086603" cy="3764428"/>
              </a:xfrm>
              <a:prstGeom prst="rect">
                <a:avLst/>
              </a:prstGeom>
              <a:blipFill>
                <a:blip r:embed="rId2"/>
                <a:stretch>
                  <a:fillRect l="-3006" t="-3079" r="-2204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2" name="yt_shape_13472"/>
          <p:cNvSpPr txBox="1"/>
          <p:nvPr/>
        </p:nvSpPr>
        <p:spPr>
          <a:xfrm>
            <a:off x="540000" y="836712"/>
            <a:ext cx="71558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构造等腰三角形</a:t>
            </a:r>
          </a:p>
        </p:txBody>
      </p:sp>
      <p:sp>
        <p:nvSpPr>
          <p:cNvPr id="13473" name="yt_shape_13473"/>
          <p:cNvSpPr txBox="1"/>
          <p:nvPr/>
        </p:nvSpPr>
        <p:spPr>
          <a:xfrm>
            <a:off x="540119" y="142638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3474" name="yt_image_134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4149" y="1714418"/>
            <a:ext cx="2427732" cy="171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76" name="yt_image_134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72180" y="3629699"/>
            <a:ext cx="1931670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129363">
            <a:extLst>
              <a:ext uri="{FF2B5EF4-FFF2-40B4-BE49-F238E27FC236}">
                <a16:creationId xmlns:a16="http://schemas.microsoft.com/office/drawing/2014/main" id="{49C0A0DE-6B9A-DAB4-8DA1-17A365050B0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5223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206C6137-41D0-C3EB-EE57-BBF769C69B8B}"/>
                  </a:ext>
                </a:extLst>
              </p:cNvPr>
              <p:cNvSpPr txBox="1"/>
              <p:nvPr/>
            </p:nvSpPr>
            <p:spPr>
              <a:xfrm>
                <a:off x="540000" y="900000"/>
                <a:ext cx="5290231" cy="2287101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QDB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𝑄𝐵𝐷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𝐵𝐷𝑄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FF0000"/>
                  </a:solidFill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QDB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DQ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206C6137-41D0-C3EB-EE57-BBF769C69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90231" cy="2287101"/>
              </a:xfrm>
              <a:prstGeom prst="rect">
                <a:avLst/>
              </a:prstGeom>
              <a:blipFill>
                <a:blip r:embed="rId2"/>
                <a:stretch>
                  <a:fillRect l="-3576" b="-720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651</Words>
  <Application>Microsoft Office PowerPoint</Application>
  <PresentationFormat>宽屏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2023-05-05T05:33:00Z</dcterms:created>
  <dcterms:modified xsi:type="dcterms:W3CDTF">2023-05-29T08:59:37Z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