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63" r:id="rId2"/>
    <p:sldId id="366" r:id="rId3"/>
    <p:sldId id="368" r:id="rId4"/>
    <p:sldId id="369" r:id="rId5"/>
    <p:sldId id="376" r:id="rId6"/>
    <p:sldId id="397" r:id="rId7"/>
    <p:sldId id="377" r:id="rId8"/>
    <p:sldId id="381" r:id="rId9"/>
    <p:sldId id="383" r:id="rId10"/>
    <p:sldId id="384" r:id="rId11"/>
    <p:sldId id="387" r:id="rId12"/>
    <p:sldId id="398" r:id="rId13"/>
    <p:sldId id="388" r:id="rId14"/>
    <p:sldId id="389" r:id="rId15"/>
    <p:sldId id="393" r:id="rId16"/>
    <p:sldId id="395" r:id="rId17"/>
    <p:sldId id="399" r:id="rId18"/>
    <p:sldId id="396" r:id="rId19"/>
    <p:sldId id="400" r:id="rId20"/>
  </p:sldIdLst>
  <p:sldSz cx="12192000" cy="6858000"/>
  <p:notesSz cx="6858000" cy="9144000"/>
  <p:defaultTextStyle>
    <a:defPPr>
      <a:defRPr lang="zh-CN"/>
    </a:defPPr>
    <a:lvl1pPr algn="l" rtl="0" fontAlgn="base">
      <a:defRPr kern="1200">
        <a:solidFill>
          <a:schemeClr val="tx1"/>
        </a:solidFill>
        <a:latin typeface="Arial" panose="020B0604020202020204" pitchFamily="34" charset="0"/>
        <a:ea typeface="宋体" panose="02010600030101010101" pitchFamily="2" charset="-122"/>
        <a:cs typeface="+mn-cs"/>
      </a:defRPr>
    </a:lvl1pPr>
    <a:lvl2pPr marL="457200" algn="l" rtl="0" fontAlgn="base">
      <a:defRPr kern="1200">
        <a:solidFill>
          <a:schemeClr val="tx1"/>
        </a:solidFill>
        <a:latin typeface="Arial" panose="020B0604020202020204" pitchFamily="34" charset="0"/>
        <a:ea typeface="宋体" panose="02010600030101010101" pitchFamily="2" charset="-122"/>
        <a:cs typeface="+mn-cs"/>
      </a:defRPr>
    </a:lvl2pPr>
    <a:lvl3pPr marL="914400" algn="l" rtl="0" fontAlgn="base">
      <a:defRPr kern="1200">
        <a:solidFill>
          <a:schemeClr val="tx1"/>
        </a:solidFill>
        <a:latin typeface="Arial" panose="020B0604020202020204" pitchFamily="34" charset="0"/>
        <a:ea typeface="宋体" panose="02010600030101010101" pitchFamily="2" charset="-122"/>
        <a:cs typeface="+mn-cs"/>
      </a:defRPr>
    </a:lvl3pPr>
    <a:lvl4pPr marL="1371600" algn="l" rtl="0" fontAlgn="base">
      <a:defRPr kern="1200">
        <a:solidFill>
          <a:schemeClr val="tx1"/>
        </a:solidFill>
        <a:latin typeface="Arial" panose="020B0604020202020204" pitchFamily="34" charset="0"/>
        <a:ea typeface="宋体" panose="02010600030101010101" pitchFamily="2" charset="-122"/>
        <a:cs typeface="+mn-cs"/>
      </a:defRPr>
    </a:lvl4pPr>
    <a:lvl5pPr marL="1828800" algn="l" rtl="0" fontAlgn="base">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showGuides="1">
      <p:cViewPr varScale="1">
        <p:scale>
          <a:sx n="79" d="100"/>
          <a:sy n="79" d="100"/>
        </p:scale>
        <p:origin x="180" y="64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0.png"/><Relationship Id="rId1" Type="http://schemas.openxmlformats.org/officeDocument/2006/relationships/slideLayout" Target="../slideLayouts/slideLayout1.xml"/><Relationship Id="rId4" Type="http://schemas.openxmlformats.org/officeDocument/2006/relationships/image" Target="../media/image160.png"/></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0_1.5_2.5_1.5_1.5_数学_0">
    <p:spTree>
      <p:nvGrpSpPr>
        <p:cNvPr id="1" name="YT"/>
        <p:cNvGrpSpPr/>
        <p:nvPr/>
      </p:nvGrpSpPr>
      <p:grpSpPr>
        <a:xfrm>
          <a:off x="0" y="0"/>
          <a:ext cx="0" cy="0"/>
          <a:chOff x="0" y="0"/>
          <a:chExt cx="0" cy="0"/>
        </a:xfrm>
      </p:grpSpPr>
      <p:sp>
        <p:nvSpPr>
          <p:cNvPr id="11729" name="yt_shape_11729"/>
          <p:cNvSpPr txBox="1"/>
          <p:nvPr/>
        </p:nvSpPr>
        <p:spPr>
          <a:xfrm>
            <a:off x="540000" y="900000"/>
            <a:ext cx="2564805" cy="666401"/>
          </a:xfrm>
          <a:prstGeom prst="rect">
            <a:avLst/>
          </a:prstGeom>
        </p:spPr>
        <p:txBody>
          <a:bodyPr vert="horz" wrap="none" lIns="0" tIns="0" rIns="0" bIns="0" rtlCol="0">
            <a:spAutoFit/>
          </a:bodyPr>
          <a:lstStyle/>
          <a:p>
            <a:pPr algn="l" eaLnBrk="1" latinLnBrk="0" hangingPunct="0">
              <a:lnSpc>
                <a:spcPct val="129999"/>
              </a:lnSpc>
            </a:pPr>
            <a:r>
              <a:rPr lang="zh-CN" altLang="zh-CN" sz="3700" b="0" i="0" u="none" spc="20000">
                <a:noFill/>
                <a:effectLst/>
                <a:latin typeface="Times New Roman" pitchFamily="37"/>
                <a:ea typeface="宋体" pitchFamily="37"/>
                <a:cs typeface="宋体" pitchFamily="37"/>
                <a:sym typeface="Finished"/>
              </a:rPr>
              <a:t>⁠</a:t>
            </a:r>
            <a:endParaRPr lang="zh-CN" altLang="zh-CN" sz="3700" b="0" i="0" u="none" spc="20000">
              <a:solidFill>
                <a:srgbClr val="1EE3CF"/>
              </a:solidFill>
              <a:effectLst/>
              <a:latin typeface="Times New Roman" pitchFamily="37"/>
              <a:ea typeface="宋体" pitchFamily="37"/>
              <a:cs typeface="宋体" pitchFamily="37"/>
              <a:sym typeface="Finished"/>
              <a:hlinkClick r:id="" action="ppaction://macro?name={&quot;type&quot;:&quot;ImageText&quot;,&quot;item&quot;:&quot;ImageText&quot;,&quot;path&quot;:&quot;\\ImageTexts\\57664726-aa55-48d9-81b1-6767d9268d3b.png&quot;}"/>
            </a:endParaRPr>
          </a:p>
        </p:txBody>
      </p:sp>
      <p:sp>
        <p:nvSpPr>
          <p:cNvPr id="11730" name="yt_shape_11730"/>
          <p:cNvSpPr txBox="1"/>
          <p:nvPr/>
        </p:nvSpPr>
        <p:spPr>
          <a:xfrm>
            <a:off x="540000" y="1617189"/>
            <a:ext cx="2654573" cy="428515"/>
          </a:xfrm>
          <a:prstGeom prst="rect">
            <a:avLst/>
          </a:prstGeom>
        </p:spPr>
        <p:txBody>
          <a:bodyPr vert="horz" wrap="none" lIns="0" tIns="0" rIns="0" bIns="0" rtlCol="0">
            <a:spAutoFit/>
          </a:bodyPr>
          <a:lstStyle/>
          <a:p>
            <a:pPr algn="l" eaLnBrk="1" latinLnBrk="0" hangingPunct="0">
              <a:lnSpc>
                <a:spcPct val="129999"/>
              </a:lnSpc>
            </a:pPr>
            <a:r>
              <a:rPr lang="zh-CN" altLang="zh-CN" sz="2200" b="0" i="0" u="none" spc="8700">
                <a:noFill/>
                <a:effectLst/>
                <a:latin typeface="Times New Roman" pitchFamily="22"/>
                <a:ea typeface="宋体" pitchFamily="22"/>
                <a:cs typeface="宋体" pitchFamily="22"/>
                <a:sym typeface="Finished"/>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幂的运算</a:t>
            </a:r>
          </a:p>
        </p:txBody>
      </p:sp>
      <p:sp>
        <p:nvSpPr>
          <p:cNvPr id="11731" name="yt_shape_11731"/>
          <p:cNvSpPr txBox="1"/>
          <p:nvPr/>
        </p:nvSpPr>
        <p:spPr>
          <a:xfrm>
            <a:off x="540000" y="2096492"/>
            <a:ext cx="4514056"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30000">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30000">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的结果是</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宋体" pitchFamily="24"/>
                <a:ea typeface="宋体" pitchFamily="24"/>
                <a:cs typeface="宋体" pitchFamily="24"/>
              </a:rPr>
              <a:t>）</a:t>
            </a:r>
          </a:p>
        </p:txBody>
      </p:sp>
      <p:graphicFrame>
        <p:nvGraphicFramePr>
          <p:cNvPr id="11732" name="yt_table_11732" title="H_33.41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633081626"/>
              </p:ext>
            </p:extLst>
          </p:nvPr>
        </p:nvGraphicFramePr>
        <p:xfrm>
          <a:off x="540000" y="2728159"/>
          <a:ext cx="7700710" cy="424371"/>
        </p:xfrm>
        <a:graphic>
          <a:graphicData uri="http://schemas.openxmlformats.org/drawingml/2006/table">
            <a:tbl>
              <a:tblPr/>
              <a:tblGrid>
                <a:gridCol w="2118043">
                  <a:extLst>
                    <a:ext uri="{9D8B030D-6E8A-4147-A177-3AD203B41FA5}">
                      <a16:colId xmlns:a16="http://schemas.microsoft.com/office/drawing/2014/main" val="10494"/>
                    </a:ext>
                  </a:extLst>
                </a:gridCol>
                <a:gridCol w="2100580">
                  <a:extLst>
                    <a:ext uri="{9D8B030D-6E8A-4147-A177-3AD203B41FA5}">
                      <a16:colId xmlns:a16="http://schemas.microsoft.com/office/drawing/2014/main" val="10495"/>
                    </a:ext>
                  </a:extLst>
                </a:gridCol>
                <a:gridCol w="2194624">
                  <a:extLst>
                    <a:ext uri="{9D8B030D-6E8A-4147-A177-3AD203B41FA5}">
                      <a16:colId xmlns:a16="http://schemas.microsoft.com/office/drawing/2014/main" val="10496"/>
                    </a:ext>
                  </a:extLst>
                </a:gridCol>
                <a:gridCol w="1287463">
                  <a:extLst>
                    <a:ext uri="{9D8B030D-6E8A-4147-A177-3AD203B41FA5}">
                      <a16:colId xmlns:a16="http://schemas.microsoft.com/office/drawing/2014/main" val="10497"/>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30000">
                          <a:solidFill>
                            <a:srgbClr val="000000"/>
                          </a:solidFill>
                          <a:effectLst/>
                          <a:latin typeface="Times New Roman" pitchFamily="24"/>
                          <a:ea typeface="Times New Roman" pitchFamily="24"/>
                          <a:cs typeface="宋体" pitchFamily="24"/>
                        </a:rPr>
                        <a:t>8</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30000">
                          <a:solidFill>
                            <a:srgbClr val="000000"/>
                          </a:solidFill>
                          <a:effectLst/>
                          <a:latin typeface="Times New Roman" pitchFamily="24"/>
                          <a:ea typeface="Times New Roman" pitchFamily="24"/>
                          <a:cs typeface="宋体" pitchFamily="24"/>
                        </a:rPr>
                        <a:t>9</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30000">
                          <a:solidFill>
                            <a:srgbClr val="000000"/>
                          </a:solidFill>
                          <a:effectLst/>
                          <a:latin typeface="Times New Roman" pitchFamily="24"/>
                          <a:ea typeface="Times New Roman" pitchFamily="24"/>
                          <a:cs typeface="宋体" pitchFamily="24"/>
                        </a:rPr>
                        <a:t>11</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30000">
                          <a:solidFill>
                            <a:srgbClr val="000000"/>
                          </a:solidFill>
                          <a:effectLst/>
                          <a:latin typeface="Times New Roman" pitchFamily="24"/>
                          <a:ea typeface="Times New Roman" pitchFamily="24"/>
                          <a:cs typeface="宋体" pitchFamily="24"/>
                        </a:rPr>
                        <a:t>18</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53"/>
                  </a:ext>
                </a:extLst>
              </a:tr>
            </a:tbl>
          </a:graphicData>
        </a:graphic>
      </p:graphicFrame>
      <p:sp>
        <p:nvSpPr>
          <p:cNvPr id="11734" name="yt_shape_11734"/>
          <p:cNvSpPr txBox="1"/>
          <p:nvPr/>
        </p:nvSpPr>
        <p:spPr>
          <a:xfrm>
            <a:off x="540000" y="3203224"/>
            <a:ext cx="4206280"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下列计算正确的是</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宋体" pitchFamily="24"/>
                <a:ea typeface="宋体" pitchFamily="24"/>
                <a:cs typeface="宋体" pitchFamily="24"/>
              </a:rPr>
              <a:t>）</a:t>
            </a:r>
          </a:p>
        </p:txBody>
      </p:sp>
      <p:graphicFrame>
        <p:nvGraphicFramePr>
          <p:cNvPr id="11735" name="yt_table_11735" title="H_133.6601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767429082"/>
              </p:ext>
            </p:extLst>
          </p:nvPr>
        </p:nvGraphicFramePr>
        <p:xfrm>
          <a:off x="540000" y="3834891"/>
          <a:ext cx="3689350" cy="1697484"/>
        </p:xfrm>
        <a:graphic>
          <a:graphicData uri="http://schemas.openxmlformats.org/drawingml/2006/table">
            <a:tbl>
              <a:tblPr/>
              <a:tblGrid>
                <a:gridCol w="3689350">
                  <a:extLst>
                    <a:ext uri="{9D8B030D-6E8A-4147-A177-3AD203B41FA5}">
                      <a16:colId xmlns:a16="http://schemas.microsoft.com/office/drawing/2014/main" val="10498"/>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30000">
                          <a:solidFill>
                            <a:srgbClr val="000000"/>
                          </a:solidFill>
                          <a:effectLst/>
                          <a:latin typeface="Times New Roman" pitchFamily="24"/>
                          <a:ea typeface="Times New Roman" pitchFamily="24"/>
                          <a:cs typeface="宋体" pitchFamily="24"/>
                        </a:rPr>
                        <a:t>4</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54"/>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9</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55"/>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宋体" pitchFamily="24"/>
                          <a:ea typeface="宋体" pitchFamily="24"/>
                          <a:cs typeface="宋体" pitchFamily="24"/>
                        </a:rPr>
                        <a:t>）</a:t>
                      </a:r>
                      <a:r>
                        <a:rPr lang="en-US" altLang="zh-CN" sz="2400" b="0" i="0" u="none" baseline="30000">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8</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6</a:t>
                      </a:r>
                      <a:r>
                        <a:rPr lang="en-US" altLang="zh-CN" sz="2400" b="0" i="1" u="none">
                          <a:solidFill>
                            <a:srgbClr val="000000"/>
                          </a:solidFill>
                          <a:effectLst/>
                          <a:latin typeface="Times New Roman" pitchFamily="24"/>
                          <a:ea typeface="Times New Roman" pitchFamily="24"/>
                          <a:cs typeface="宋体" pitchFamily="24"/>
                        </a:rPr>
                        <a:t>y</a:t>
                      </a:r>
                      <a:r>
                        <a:rPr lang="en-US" altLang="zh-CN" sz="2400" b="0" i="0" u="none" baseline="30000">
                          <a:solidFill>
                            <a:srgbClr val="000000"/>
                          </a:solidFill>
                          <a:effectLst/>
                          <a:latin typeface="Times New Roman" pitchFamily="24"/>
                          <a:ea typeface="Times New Roman" pitchFamily="24"/>
                          <a:cs typeface="宋体" pitchFamily="24"/>
                        </a:rPr>
                        <a:t>3</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56"/>
                  </a:ext>
                </a:extLst>
              </a:tr>
              <a:tr h="370840">
                <a:tc>
                  <a:txBody>
                    <a:bodyPr/>
                    <a:lstStyle/>
                    <a:p>
                      <a:pPr marL="0" indent="0"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D</a:t>
                      </a:r>
                      <a:r>
                        <a:rPr lang="en-US" altLang="zh-CN" sz="2400" b="0" i="0" u="none" dirty="0">
                          <a:solidFill>
                            <a:srgbClr val="000000"/>
                          </a:solidFill>
                          <a:effectLst/>
                          <a:latin typeface="宋体"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a</a:t>
                      </a:r>
                      <a:r>
                        <a:rPr lang="en-US" altLang="zh-CN" sz="2400" b="0" i="0" u="none" baseline="30000" dirty="0">
                          <a:solidFill>
                            <a:srgbClr val="000000"/>
                          </a:solidFill>
                          <a:effectLst/>
                          <a:latin typeface="Times New Roman" pitchFamily="24"/>
                          <a:ea typeface="Times New Roman" pitchFamily="24"/>
                          <a:cs typeface="宋体" pitchFamily="24"/>
                        </a:rPr>
                        <a:t>6</a:t>
                      </a:r>
                      <a:r>
                        <a:rPr lang="en-US" altLang="zh-CN" sz="2400" b="0" i="0" u="none" dirty="0">
                          <a:solidFill>
                            <a:srgbClr val="000000"/>
                          </a:solidFill>
                          <a:effectLst/>
                          <a:latin typeface="宋体"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a</a:t>
                      </a:r>
                      <a:r>
                        <a:rPr lang="en-US" altLang="zh-CN" sz="2400" b="0" i="0" u="none" baseline="30000" dirty="0">
                          <a:solidFill>
                            <a:srgbClr val="000000"/>
                          </a:solidFill>
                          <a:effectLst/>
                          <a:latin typeface="Times New Roman" pitchFamily="24"/>
                          <a:ea typeface="Times New Roman" pitchFamily="24"/>
                          <a:cs typeface="宋体" pitchFamily="24"/>
                        </a:rPr>
                        <a:t>3</a:t>
                      </a:r>
                      <a:r>
                        <a:rPr lang="zh-CN" altLang="zh-CN" sz="2400" b="0" i="0" u="none" dirty="0">
                          <a:solidFill>
                            <a:srgbClr val="000000"/>
                          </a:solidFill>
                          <a:effectLst/>
                          <a:latin typeface="宋体"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a</a:t>
                      </a:r>
                      <a:r>
                        <a:rPr lang="en-US" altLang="zh-CN" sz="2400" b="0" i="0" u="none" baseline="30000" dirty="0">
                          <a:solidFill>
                            <a:srgbClr val="000000"/>
                          </a:solidFill>
                          <a:effectLst/>
                          <a:latin typeface="Times New Roman" pitchFamily="24"/>
                          <a:ea typeface="Times New Roman" pitchFamily="24"/>
                          <a:cs typeface="宋体" pitchFamily="24"/>
                        </a:rPr>
                        <a:t>2</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57"/>
                  </a:ext>
                </a:extLst>
              </a:tr>
            </a:tbl>
          </a:graphicData>
        </a:graphic>
      </p:graphicFrame>
      <p:pic>
        <p:nvPicPr>
          <p:cNvPr id="3" name="yt_shape_1685210874309">
            <a:extLst>
              <a:ext uri="{FF2B5EF4-FFF2-40B4-BE49-F238E27FC236}">
                <a16:creationId xmlns:a16="http://schemas.microsoft.com/office/drawing/2014/main" id="{2ED46B1A-B106-EBD0-7C61-F44FF4ED0DD1}"/>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603500" y="926321"/>
            <a:ext cx="2413064" cy="607315"/>
          </a:xfrm>
          <a:prstGeom prst="rect">
            <a:avLst/>
          </a:prstGeom>
        </p:spPr>
      </p:pic>
      <p:pic>
        <p:nvPicPr>
          <p:cNvPr id="5" name="yt_shape_1685210874325">
            <a:extLst>
              <a:ext uri="{FF2B5EF4-FFF2-40B4-BE49-F238E27FC236}">
                <a16:creationId xmlns:a16="http://schemas.microsoft.com/office/drawing/2014/main" id="{9B5E81D0-A406-7AB8-C1B4-A66F6889AF2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03500" y="1677803"/>
            <a:ext cx="977964" cy="303142"/>
          </a:xfrm>
          <a:prstGeom prst="rect">
            <a:avLst/>
          </a:prstGeom>
        </p:spPr>
      </p:pic>
      <p:sp>
        <p:nvSpPr>
          <p:cNvPr id="2" name="文本框 1">
            <a:extLst>
              <a:ext uri="{FF2B5EF4-FFF2-40B4-BE49-F238E27FC236}">
                <a16:creationId xmlns:a16="http://schemas.microsoft.com/office/drawing/2014/main" id="{C7AD9A1E-379F-8487-63A7-640CD90A5164}"/>
              </a:ext>
            </a:extLst>
          </p:cNvPr>
          <p:cNvSpPr txBox="1"/>
          <p:nvPr/>
        </p:nvSpPr>
        <p:spPr>
          <a:xfrm>
            <a:off x="4107589" y="2049686"/>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endParaRPr lang="zh-CN" altLang="en-US">
              <a:solidFill>
                <a:srgbClr val="FF0000"/>
              </a:solidFill>
            </a:endParaRPr>
          </a:p>
        </p:txBody>
      </p:sp>
      <p:sp>
        <p:nvSpPr>
          <p:cNvPr id="4" name="文本框 3">
            <a:extLst>
              <a:ext uri="{FF2B5EF4-FFF2-40B4-BE49-F238E27FC236}">
                <a16:creationId xmlns:a16="http://schemas.microsoft.com/office/drawing/2014/main" id="{16180135-1143-AB66-79F7-F3182163BC3A}"/>
              </a:ext>
            </a:extLst>
          </p:cNvPr>
          <p:cNvSpPr txBox="1"/>
          <p:nvPr/>
        </p:nvSpPr>
        <p:spPr>
          <a:xfrm>
            <a:off x="3802789" y="3156418"/>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784" name="yt_shape_11784"/>
          <p:cNvSpPr txBox="1"/>
          <p:nvPr/>
        </p:nvSpPr>
        <p:spPr>
          <a:xfrm>
            <a:off x="540000" y="900000"/>
            <a:ext cx="2654573" cy="428515"/>
          </a:xfrm>
          <a:prstGeom prst="rect">
            <a:avLst/>
          </a:prstGeom>
        </p:spPr>
        <p:txBody>
          <a:bodyPr vert="horz" wrap="none" lIns="0" tIns="0" rIns="0" bIns="0" rtlCol="0">
            <a:spAutoFit/>
          </a:bodyPr>
          <a:lstStyle/>
          <a:p>
            <a:pPr algn="l" eaLnBrk="1" latinLnBrk="0" hangingPunct="0">
              <a:lnSpc>
                <a:spcPct val="129999"/>
              </a:lnSpc>
            </a:pPr>
            <a:r>
              <a:rPr lang="zh-CN" altLang="zh-CN" sz="2200" b="0" i="0" u="none" spc="8700">
                <a:noFill/>
                <a:effectLst/>
                <a:latin typeface="Times New Roman" pitchFamily="22"/>
                <a:ea typeface="宋体" pitchFamily="22"/>
                <a:cs typeface="宋体" pitchFamily="22"/>
                <a:sym typeface="Finished"/>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因式分解</a:t>
            </a:r>
          </a:p>
        </p:txBody>
      </p:sp>
      <p:sp>
        <p:nvSpPr>
          <p:cNvPr id="11785" name="yt_shape_11785"/>
          <p:cNvSpPr txBox="1"/>
          <p:nvPr/>
        </p:nvSpPr>
        <p:spPr>
          <a:xfrm>
            <a:off x="540000" y="1379303"/>
            <a:ext cx="9606797"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15</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把多项式</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3</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y</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宋体" pitchFamily="24"/>
                <a:cs typeface="宋体" pitchFamily="24"/>
              </a:rPr>
              <a:t>分解因式时</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应提取的公因式为</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宋体" pitchFamily="24"/>
                <a:ea typeface="宋体" pitchFamily="24"/>
                <a:cs typeface="宋体" pitchFamily="24"/>
              </a:rPr>
              <a:t>）</a:t>
            </a:r>
          </a:p>
        </p:txBody>
      </p:sp>
      <p:graphicFrame>
        <p:nvGraphicFramePr>
          <p:cNvPr id="11786" name="yt_table_11786" title="H_33.41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019545537"/>
              </p:ext>
            </p:extLst>
          </p:nvPr>
        </p:nvGraphicFramePr>
        <p:xfrm>
          <a:off x="540000" y="2010970"/>
          <a:ext cx="8355966" cy="424371"/>
        </p:xfrm>
        <a:graphic>
          <a:graphicData uri="http://schemas.openxmlformats.org/drawingml/2006/table">
            <a:tbl>
              <a:tblPr/>
              <a:tblGrid>
                <a:gridCol w="2260918">
                  <a:extLst>
                    <a:ext uri="{9D8B030D-6E8A-4147-A177-3AD203B41FA5}">
                      <a16:colId xmlns:a16="http://schemas.microsoft.com/office/drawing/2014/main" val="10512"/>
                    </a:ext>
                  </a:extLst>
                </a:gridCol>
                <a:gridCol w="2218055">
                  <a:extLst>
                    <a:ext uri="{9D8B030D-6E8A-4147-A177-3AD203B41FA5}">
                      <a16:colId xmlns:a16="http://schemas.microsoft.com/office/drawing/2014/main" val="10513"/>
                    </a:ext>
                  </a:extLst>
                </a:gridCol>
                <a:gridCol w="2395855">
                  <a:extLst>
                    <a:ext uri="{9D8B030D-6E8A-4147-A177-3AD203B41FA5}">
                      <a16:colId xmlns:a16="http://schemas.microsoft.com/office/drawing/2014/main" val="10514"/>
                    </a:ext>
                  </a:extLst>
                </a:gridCol>
                <a:gridCol w="1481138">
                  <a:extLst>
                    <a:ext uri="{9D8B030D-6E8A-4147-A177-3AD203B41FA5}">
                      <a16:colId xmlns:a16="http://schemas.microsoft.com/office/drawing/2014/main" val="10515"/>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y</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xy</a:t>
                      </a:r>
                      <a:r>
                        <a:rPr lang="en-US" altLang="zh-CN" sz="2400" b="0" i="0" u="none" baseline="30000">
                          <a:solidFill>
                            <a:srgbClr val="000000"/>
                          </a:solidFill>
                          <a:effectLst/>
                          <a:latin typeface="Times New Roman" pitchFamily="24"/>
                          <a:ea typeface="Times New Roman" pitchFamily="24"/>
                          <a:cs typeface="宋体" pitchFamily="24"/>
                        </a:rPr>
                        <a:t>2</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3</a:t>
                      </a:r>
                      <a:r>
                        <a:rPr lang="en-US" altLang="zh-CN" sz="2400" b="0" i="1" u="none">
                          <a:solidFill>
                            <a:srgbClr val="000000"/>
                          </a:solidFill>
                          <a:effectLst/>
                          <a:latin typeface="Times New Roman" pitchFamily="24"/>
                          <a:ea typeface="Times New Roman" pitchFamily="24"/>
                          <a:cs typeface="宋体" pitchFamily="24"/>
                        </a:rPr>
                        <a:t>y</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y</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65"/>
                  </a:ext>
                </a:extLst>
              </a:tr>
            </a:tbl>
          </a:graphicData>
        </a:graphic>
      </p:graphicFrame>
      <p:sp>
        <p:nvSpPr>
          <p:cNvPr id="11788" name="yt_shape_11788"/>
          <p:cNvSpPr txBox="1"/>
          <p:nvPr/>
        </p:nvSpPr>
        <p:spPr>
          <a:xfrm>
            <a:off x="540000" y="2486035"/>
            <a:ext cx="2000548"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16</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因式分解</a:t>
            </a:r>
            <a:r>
              <a:rPr lang="zh-CN" altLang="zh-CN" sz="2400" b="0" i="0" u="none">
                <a:solidFill>
                  <a:srgbClr val="000000"/>
                </a:solidFill>
                <a:effectLst/>
                <a:latin typeface="宋体" pitchFamily="24"/>
                <a:ea typeface="宋体" pitchFamily="24"/>
                <a:cs typeface="宋体" pitchFamily="24"/>
              </a:rPr>
              <a:t>：</a:t>
            </a:r>
          </a:p>
        </p:txBody>
      </p:sp>
      <p:sp>
        <p:nvSpPr>
          <p:cNvPr id="11789" name="yt_shape_11789"/>
          <p:cNvSpPr txBox="1"/>
          <p:nvPr/>
        </p:nvSpPr>
        <p:spPr>
          <a:xfrm>
            <a:off x="540000" y="2965338"/>
            <a:ext cx="3076163"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8</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p>
        </p:txBody>
      </p:sp>
      <p:sp>
        <p:nvSpPr>
          <p:cNvPr id="11790" name="yt_shape_11790"/>
          <p:cNvSpPr txBox="1"/>
          <p:nvPr/>
        </p:nvSpPr>
        <p:spPr>
          <a:xfrm>
            <a:off x="540000" y="3444641"/>
            <a:ext cx="4050789" cy="908647"/>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解</a:t>
            </a:r>
            <a:r>
              <a:rPr lang="zh-CN"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原式</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4</a:t>
            </a:r>
            <a:r>
              <a:rPr lang="en-US" altLang="zh-CN" sz="2400" b="0" i="1" u="none" dirty="0">
                <a:solidFill>
                  <a:srgbClr val="FF0000"/>
                </a:solidFill>
                <a:effectLst/>
                <a:latin typeface="Times New Roman" pitchFamily="24"/>
                <a:ea typeface="Times New Roman" pitchFamily="24"/>
                <a:cs typeface="宋体" pitchFamily="24"/>
              </a:rPr>
              <a:t>x</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x</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r>
              <a:rPr lang="en-US" altLang="zh-CN" sz="2400" b="0" i="1" u="none" dirty="0">
                <a:solidFill>
                  <a:srgbClr val="FF0000"/>
                </a:solidFill>
                <a:effectLst/>
                <a:latin typeface="Times New Roman" pitchFamily="24"/>
                <a:ea typeface="Times New Roman" pitchFamily="24"/>
                <a:cs typeface="宋体" pitchFamily="24"/>
              </a:rPr>
              <a:t>x</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1</a:t>
            </a:r>
            <a:r>
              <a:rPr lang="zh-CN" altLang="zh-CN" sz="2400" b="0" i="0" u="none" dirty="0">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dirty="0">
                <a:solidFill>
                  <a:srgbClr val="FF0000"/>
                </a:solidFill>
                <a:effectLst/>
                <a:latin typeface="宋体" pitchFamily="24"/>
                <a:ea typeface="宋体" pitchFamily="24"/>
                <a:cs typeface="宋体" pitchFamily="24"/>
              </a:rPr>
              <a:t>        </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4</a:t>
            </a:r>
            <a:r>
              <a:rPr lang="en-US" altLang="zh-CN" sz="2400" b="0" i="1" u="none" dirty="0">
                <a:solidFill>
                  <a:srgbClr val="FF0000"/>
                </a:solidFill>
                <a:effectLst/>
                <a:latin typeface="Times New Roman" pitchFamily="24"/>
                <a:ea typeface="Times New Roman" pitchFamily="24"/>
                <a:cs typeface="宋体" pitchFamily="24"/>
              </a:rPr>
              <a:t>x</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x</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1</a:t>
            </a:r>
            <a:r>
              <a:rPr lang="zh-CN" altLang="zh-CN" sz="2400" b="0" i="0" u="none" dirty="0">
                <a:solidFill>
                  <a:srgbClr val="FF0000"/>
                </a:solidFill>
                <a:effectLst/>
                <a:latin typeface="宋体" pitchFamily="24"/>
                <a:ea typeface="宋体" pitchFamily="24"/>
                <a:cs typeface="宋体" pitchFamily="24"/>
              </a:rPr>
              <a:t>）</a:t>
            </a:r>
            <a:r>
              <a:rPr lang="en-US" altLang="zh-CN" sz="2400" b="0" i="0" u="none" baseline="30000" dirty="0">
                <a:solidFill>
                  <a:srgbClr val="FF0000"/>
                </a:solidFill>
                <a:effectLst/>
                <a:latin typeface="Times New Roman" pitchFamily="24"/>
                <a:ea typeface="Times New Roman" pitchFamily="24"/>
                <a:cs typeface="宋体" pitchFamily="24"/>
              </a:rPr>
              <a:t>2</a:t>
            </a:r>
            <a:r>
              <a:rPr lang="en-US" altLang="zh-CN" sz="2400" b="0" i="0" u="none" dirty="0">
                <a:solidFill>
                  <a:srgbClr val="FF0000"/>
                </a:solidFill>
                <a:effectLst/>
                <a:latin typeface="宋体" pitchFamily="24"/>
                <a:ea typeface="宋体" pitchFamily="24"/>
                <a:cs typeface="宋体" pitchFamily="24"/>
              </a:rPr>
              <a:t>.</a:t>
            </a:r>
          </a:p>
        </p:txBody>
      </p:sp>
      <p:sp>
        <p:nvSpPr>
          <p:cNvPr id="11791" name="yt_shape_11791"/>
          <p:cNvSpPr txBox="1"/>
          <p:nvPr/>
        </p:nvSpPr>
        <p:spPr>
          <a:xfrm>
            <a:off x="540000" y="4404076"/>
            <a:ext cx="4289636"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9</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宋体" pitchFamily="24"/>
                <a:ea typeface="宋体" pitchFamily="24"/>
                <a:cs typeface="宋体" pitchFamily="24"/>
              </a:rPr>
              <a:t>）</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宋体" pitchFamily="24"/>
                <a:ea typeface="宋体" pitchFamily="24"/>
                <a:cs typeface="宋体" pitchFamily="24"/>
              </a:rPr>
              <a:t>）</a:t>
            </a:r>
            <a:r>
              <a:rPr lang="en-US" altLang="zh-CN" sz="2400" b="0" i="0" u="none" baseline="30000">
                <a:solidFill>
                  <a:srgbClr val="000000"/>
                </a:solidFill>
                <a:effectLst/>
                <a:latin typeface="Times New Roman" pitchFamily="24"/>
                <a:ea typeface="Times New Roman" pitchFamily="24"/>
                <a:cs typeface="宋体" pitchFamily="24"/>
              </a:rPr>
              <a:t>2</a:t>
            </a:r>
            <a:r>
              <a:rPr lang="en-US" altLang="zh-CN" sz="2400" b="0" i="0" u="none">
                <a:solidFill>
                  <a:srgbClr val="000000"/>
                </a:solidFill>
                <a:effectLst/>
                <a:latin typeface="宋体" pitchFamily="24"/>
                <a:ea typeface="宋体" pitchFamily="24"/>
                <a:cs typeface="宋体" pitchFamily="24"/>
              </a:rPr>
              <a:t>.</a:t>
            </a:r>
          </a:p>
        </p:txBody>
      </p:sp>
      <p:sp>
        <p:nvSpPr>
          <p:cNvPr id="11792" name="yt_shape_11792"/>
          <p:cNvSpPr txBox="1"/>
          <p:nvPr/>
        </p:nvSpPr>
        <p:spPr>
          <a:xfrm>
            <a:off x="540000" y="4883379"/>
            <a:ext cx="8476679" cy="908647"/>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解</a:t>
            </a:r>
            <a:r>
              <a:rPr lang="zh-CN"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原式</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3</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x</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r>
              <a:rPr lang="en-US" altLang="zh-CN" sz="2400" b="0" i="1" u="none" dirty="0">
                <a:solidFill>
                  <a:srgbClr val="FF0000"/>
                </a:solidFill>
                <a:effectLst/>
                <a:latin typeface="Times New Roman" pitchFamily="24"/>
                <a:ea typeface="Times New Roman" pitchFamily="24"/>
                <a:cs typeface="宋体" pitchFamily="24"/>
              </a:rPr>
              <a:t>y</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x</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y</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3</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x</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r>
              <a:rPr lang="en-US" altLang="zh-CN" sz="2400" b="0" i="1" u="none" dirty="0">
                <a:solidFill>
                  <a:srgbClr val="FF0000"/>
                </a:solidFill>
                <a:effectLst/>
                <a:latin typeface="Times New Roman" pitchFamily="24"/>
                <a:ea typeface="Times New Roman" pitchFamily="24"/>
                <a:cs typeface="宋体" pitchFamily="24"/>
              </a:rPr>
              <a:t>y</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x</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y</a:t>
            </a:r>
            <a:r>
              <a:rPr lang="zh-CN" altLang="zh-CN" sz="2400" b="0" i="0" u="none" dirty="0">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dirty="0">
                <a:solidFill>
                  <a:srgbClr val="FF0000"/>
                </a:solidFill>
                <a:effectLst/>
                <a:latin typeface="宋体" pitchFamily="24"/>
                <a:ea typeface="宋体" pitchFamily="24"/>
                <a:cs typeface="宋体" pitchFamily="24"/>
              </a:rPr>
              <a:t>        </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5</a:t>
            </a:r>
            <a:r>
              <a:rPr lang="en-US" altLang="zh-CN" sz="2400" b="0" i="1" u="none" dirty="0">
                <a:solidFill>
                  <a:srgbClr val="FF0000"/>
                </a:solidFill>
                <a:effectLst/>
                <a:latin typeface="Times New Roman" pitchFamily="24"/>
                <a:ea typeface="Times New Roman" pitchFamily="24"/>
                <a:cs typeface="宋体" pitchFamily="24"/>
              </a:rPr>
              <a:t>x</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4</a:t>
            </a:r>
            <a:r>
              <a:rPr lang="en-US" altLang="zh-CN" sz="2400" b="0" i="1" u="none" dirty="0">
                <a:solidFill>
                  <a:srgbClr val="FF0000"/>
                </a:solidFill>
                <a:effectLst/>
                <a:latin typeface="Times New Roman" pitchFamily="24"/>
                <a:ea typeface="Times New Roman" pitchFamily="24"/>
                <a:cs typeface="宋体" pitchFamily="24"/>
              </a:rPr>
              <a:t>y</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x</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8</a:t>
            </a:r>
            <a:r>
              <a:rPr lang="en-US" altLang="zh-CN" sz="2400" b="0" i="1" u="none" dirty="0">
                <a:solidFill>
                  <a:srgbClr val="FF0000"/>
                </a:solidFill>
                <a:effectLst/>
                <a:latin typeface="Times New Roman" pitchFamily="24"/>
                <a:ea typeface="Times New Roman" pitchFamily="24"/>
                <a:cs typeface="宋体" pitchFamily="24"/>
              </a:rPr>
              <a:t>y</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宋体" pitchFamily="24"/>
                <a:ea typeface="宋体" pitchFamily="24"/>
                <a:cs typeface="宋体" pitchFamily="24"/>
              </a:rPr>
              <a:t>.</a:t>
            </a:r>
          </a:p>
        </p:txBody>
      </p:sp>
      <p:pic>
        <p:nvPicPr>
          <p:cNvPr id="3" name="yt_shape_1685210874449">
            <a:extLst>
              <a:ext uri="{FF2B5EF4-FFF2-40B4-BE49-F238E27FC236}">
                <a16:creationId xmlns:a16="http://schemas.microsoft.com/office/drawing/2014/main" id="{BB31282B-DC3A-9D99-D02C-5EA130704AC5}"/>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603500" y="960614"/>
            <a:ext cx="977964" cy="303142"/>
          </a:xfrm>
          <a:prstGeom prst="rect">
            <a:avLst/>
          </a:prstGeom>
        </p:spPr>
      </p:pic>
      <p:sp>
        <p:nvSpPr>
          <p:cNvPr id="2" name="文本框 1">
            <a:extLst>
              <a:ext uri="{FF2B5EF4-FFF2-40B4-BE49-F238E27FC236}">
                <a16:creationId xmlns:a16="http://schemas.microsoft.com/office/drawing/2014/main" id="{BCE9B32D-DE17-E431-F7B0-F8B6CF12C4B1}"/>
              </a:ext>
            </a:extLst>
          </p:cNvPr>
          <p:cNvSpPr txBox="1"/>
          <p:nvPr/>
        </p:nvSpPr>
        <p:spPr>
          <a:xfrm>
            <a:off x="9133614" y="1332497"/>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790">
                                            <p:txEl>
                                              <p:pRg st="0" end="0"/>
                                            </p:txEl>
                                          </p:spTgt>
                                        </p:tgtEl>
                                        <p:attrNameLst>
                                          <p:attrName>style.visibility</p:attrName>
                                        </p:attrNameLst>
                                      </p:cBhvr>
                                      <p:to>
                                        <p:strVal val="visible"/>
                                      </p:to>
                                    </p:set>
                                    <p:animEffect transition="in" filter="blinds(horizontal)">
                                      <p:cBhvr>
                                        <p:cTn id="12" dur="500"/>
                                        <p:tgtEl>
                                          <p:spTgt spid="1179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790">
                                            <p:txEl>
                                              <p:pRg st="1" end="1"/>
                                            </p:txEl>
                                          </p:spTgt>
                                        </p:tgtEl>
                                        <p:attrNameLst>
                                          <p:attrName>style.visibility</p:attrName>
                                        </p:attrNameLst>
                                      </p:cBhvr>
                                      <p:to>
                                        <p:strVal val="visible"/>
                                      </p:to>
                                    </p:set>
                                    <p:animEffect transition="in" filter="blinds(horizontal)">
                                      <p:cBhvr>
                                        <p:cTn id="17" dur="500"/>
                                        <p:tgtEl>
                                          <p:spTgt spid="11790">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792">
                                            <p:txEl>
                                              <p:pRg st="0" end="0"/>
                                            </p:txEl>
                                          </p:spTgt>
                                        </p:tgtEl>
                                        <p:attrNameLst>
                                          <p:attrName>style.visibility</p:attrName>
                                        </p:attrNameLst>
                                      </p:cBhvr>
                                      <p:to>
                                        <p:strVal val="visible"/>
                                      </p:to>
                                    </p:set>
                                    <p:animEffect transition="in" filter="blinds(horizontal)">
                                      <p:cBhvr>
                                        <p:cTn id="22" dur="500"/>
                                        <p:tgtEl>
                                          <p:spTgt spid="11792">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792">
                                            <p:txEl>
                                              <p:pRg st="1" end="1"/>
                                            </p:txEl>
                                          </p:spTgt>
                                        </p:tgtEl>
                                        <p:attrNameLst>
                                          <p:attrName>style.visibility</p:attrName>
                                        </p:attrNameLst>
                                      </p:cBhvr>
                                      <p:to>
                                        <p:strVal val="visible"/>
                                      </p:to>
                                    </p:set>
                                    <p:animEffect transition="in" filter="blinds(horizontal)">
                                      <p:cBhvr>
                                        <p:cTn id="27" dur="500"/>
                                        <p:tgtEl>
                                          <p:spTgt spid="1179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90" grpId="0" build="allAtOnce"/>
      <p:bldP spid="11792" grpId="0" build="allAtOnce"/>
      <p:bldP spid="2"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793" name="yt_shape_11793"/>
          <p:cNvSpPr txBox="1"/>
          <p:nvPr/>
        </p:nvSpPr>
        <p:spPr>
          <a:xfrm>
            <a:off x="540000" y="900000"/>
            <a:ext cx="10772180"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17</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约定</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上方相邻两整式之和等于这两个整式下方箭头共同指向的整式</a:t>
            </a:r>
            <a:r>
              <a:rPr lang="en-US" altLang="zh-CN" sz="2400" b="0" i="0" u="none">
                <a:solidFill>
                  <a:srgbClr val="000000"/>
                </a:solidFill>
                <a:effectLst/>
                <a:latin typeface="宋体" pitchFamily="24"/>
                <a:ea typeface="宋体" pitchFamily="24"/>
                <a:cs typeface="宋体" pitchFamily="24"/>
              </a:rPr>
              <a:t>.</a:t>
            </a:r>
          </a:p>
        </p:txBody>
      </p:sp>
      <p:sp>
        <p:nvSpPr>
          <p:cNvPr id="11794" name="yt_shape_11794"/>
          <p:cNvSpPr txBox="1"/>
          <p:nvPr/>
        </p:nvSpPr>
        <p:spPr>
          <a:xfrm>
            <a:off x="540000" y="1379303"/>
            <a:ext cx="2752357"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求整式</a:t>
            </a:r>
            <a:r>
              <a:rPr lang="en-US" altLang="zh-CN" sz="2400" b="0" i="1"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P</a:t>
            </a:r>
            <a:r>
              <a:rPr lang="zh-CN" altLang="zh-CN" sz="2400" b="0" i="0" u="none">
                <a:solidFill>
                  <a:srgbClr val="000000"/>
                </a:solidFill>
                <a:effectLst/>
                <a:latin typeface="宋体" pitchFamily="24"/>
                <a:ea typeface="宋体" pitchFamily="24"/>
                <a:cs typeface="宋体" pitchFamily="24"/>
              </a:rPr>
              <a:t>；</a:t>
            </a:r>
          </a:p>
        </p:txBody>
      </p:sp>
      <p:sp>
        <p:nvSpPr>
          <p:cNvPr id="2" name="yt_shape_11795"/>
          <p:cNvSpPr txBox="1"/>
          <p:nvPr/>
        </p:nvSpPr>
        <p:spPr>
          <a:xfrm>
            <a:off x="540000" y="2010970"/>
            <a:ext cx="4597412" cy="3309304"/>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解</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1</a:t>
            </a:r>
            <a:r>
              <a:rPr lang="zh-CN"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根据题意得</a:t>
            </a:r>
            <a:r>
              <a:rPr lang="zh-CN" altLang="zh-CN" sz="2400" b="0" i="0" u="none" dirty="0">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1" u="none" dirty="0">
                <a:solidFill>
                  <a:srgbClr val="FF0000"/>
                </a:solidFill>
                <a:effectLst/>
                <a:latin typeface="Times New Roman" pitchFamily="24"/>
                <a:ea typeface="Times New Roman" pitchFamily="24"/>
                <a:cs typeface="宋体" pitchFamily="24"/>
              </a:rPr>
              <a:t>M</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3</a:t>
            </a:r>
            <a:r>
              <a:rPr lang="en-US" altLang="zh-CN" sz="2400" b="0" i="1" u="none" dirty="0">
                <a:solidFill>
                  <a:srgbClr val="FF0000"/>
                </a:solidFill>
                <a:effectLst/>
                <a:latin typeface="Times New Roman" pitchFamily="24"/>
                <a:ea typeface="Times New Roman" pitchFamily="24"/>
                <a:cs typeface="宋体" pitchFamily="24"/>
              </a:rPr>
              <a:t>x</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4</a:t>
            </a:r>
            <a:r>
              <a:rPr lang="en-US" altLang="zh-CN" sz="2400" b="0" i="1" u="none" dirty="0">
                <a:solidFill>
                  <a:srgbClr val="FF0000"/>
                </a:solidFill>
                <a:effectLst/>
                <a:latin typeface="Times New Roman" pitchFamily="24"/>
                <a:ea typeface="Times New Roman" pitchFamily="24"/>
                <a:cs typeface="宋体" pitchFamily="24"/>
              </a:rPr>
              <a:t>x</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20</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3</a:t>
            </a:r>
            <a:r>
              <a:rPr lang="en-US" altLang="zh-CN" sz="2400" b="0" i="1" u="none" dirty="0">
                <a:solidFill>
                  <a:srgbClr val="FF0000"/>
                </a:solidFill>
                <a:effectLst/>
                <a:latin typeface="Times New Roman" pitchFamily="24"/>
                <a:ea typeface="Times New Roman" pitchFamily="24"/>
                <a:cs typeface="宋体" pitchFamily="24"/>
              </a:rPr>
              <a:t>x</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x</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3</a:t>
            </a:r>
            <a:r>
              <a:rPr lang="zh-CN" altLang="zh-CN" sz="2400" b="0" i="0" u="none" dirty="0">
                <a:solidFill>
                  <a:srgbClr val="FF0000"/>
                </a:solidFill>
                <a:effectLst/>
                <a:latin typeface="宋体" pitchFamily="24"/>
                <a:ea typeface="宋体" pitchFamily="24"/>
                <a:cs typeface="宋体" pitchFamily="24"/>
              </a:rPr>
              <a:t>）</a:t>
            </a:r>
          </a:p>
          <a:p>
            <a:pPr algn="l" eaLnBrk="1" latinLnBrk="0" hangingPunct="0">
              <a:lnSpc>
                <a:spcPct val="129999"/>
              </a:lnSpc>
            </a:pP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3</a:t>
            </a:r>
            <a:r>
              <a:rPr lang="en-US" altLang="zh-CN" sz="2400" b="0" i="1" u="none" dirty="0">
                <a:solidFill>
                  <a:srgbClr val="FF0000"/>
                </a:solidFill>
                <a:effectLst/>
                <a:latin typeface="Times New Roman" pitchFamily="24"/>
                <a:ea typeface="Times New Roman" pitchFamily="24"/>
                <a:cs typeface="宋体" pitchFamily="24"/>
              </a:rPr>
              <a:t>x</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4</a:t>
            </a:r>
            <a:r>
              <a:rPr lang="en-US" altLang="zh-CN" sz="2400" b="0" i="1" u="none" dirty="0">
                <a:solidFill>
                  <a:srgbClr val="FF0000"/>
                </a:solidFill>
                <a:effectLst/>
                <a:latin typeface="Times New Roman" pitchFamily="24"/>
                <a:ea typeface="Times New Roman" pitchFamily="24"/>
                <a:cs typeface="宋体" pitchFamily="24"/>
              </a:rPr>
              <a:t>x</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20</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3</a:t>
            </a:r>
            <a:r>
              <a:rPr lang="en-US" altLang="zh-CN" sz="2400" b="0" i="1" u="none" dirty="0">
                <a:solidFill>
                  <a:srgbClr val="FF0000"/>
                </a:solidFill>
                <a:effectLst/>
                <a:latin typeface="Times New Roman" pitchFamily="24"/>
                <a:ea typeface="Times New Roman" pitchFamily="24"/>
                <a:cs typeface="宋体" pitchFamily="24"/>
              </a:rPr>
              <a:t>x</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9</a:t>
            </a:r>
            <a:r>
              <a:rPr lang="en-US" altLang="zh-CN" sz="2400" b="0" i="1" u="none" dirty="0">
                <a:solidFill>
                  <a:srgbClr val="FF0000"/>
                </a:solidFill>
                <a:effectLst/>
                <a:latin typeface="Times New Roman" pitchFamily="24"/>
                <a:ea typeface="Times New Roman" pitchFamily="24"/>
                <a:cs typeface="宋体" pitchFamily="24"/>
              </a:rPr>
              <a:t>x</a:t>
            </a:r>
          </a:p>
          <a:p>
            <a:pPr algn="l" eaLnBrk="1" latinLnBrk="0" hangingPunct="0">
              <a:lnSpc>
                <a:spcPct val="129999"/>
              </a:lnSpc>
            </a:pP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5</a:t>
            </a:r>
            <a:r>
              <a:rPr lang="en-US" altLang="zh-CN" sz="2400" b="0" i="1" u="none" dirty="0">
                <a:solidFill>
                  <a:srgbClr val="FF0000"/>
                </a:solidFill>
                <a:effectLst/>
                <a:latin typeface="Times New Roman" pitchFamily="24"/>
                <a:ea typeface="Times New Roman" pitchFamily="24"/>
                <a:cs typeface="宋体" pitchFamily="24"/>
              </a:rPr>
              <a:t>x</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20</a:t>
            </a:r>
            <a:r>
              <a:rPr lang="en-US" altLang="zh-CN" sz="2400" b="0" i="0" u="none" dirty="0">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1" u="none" dirty="0">
                <a:solidFill>
                  <a:srgbClr val="FF0000"/>
                </a:solidFill>
                <a:effectLst/>
                <a:latin typeface="Times New Roman" pitchFamily="24"/>
                <a:ea typeface="Times New Roman" pitchFamily="24"/>
                <a:cs typeface="宋体" pitchFamily="24"/>
              </a:rPr>
              <a:t>P</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3</a:t>
            </a:r>
            <a:r>
              <a:rPr lang="en-US" altLang="zh-CN" sz="2400" b="0" i="1" u="none" dirty="0">
                <a:solidFill>
                  <a:srgbClr val="FF0000"/>
                </a:solidFill>
                <a:effectLst/>
                <a:latin typeface="Times New Roman" pitchFamily="24"/>
                <a:ea typeface="Times New Roman" pitchFamily="24"/>
                <a:cs typeface="宋体" pitchFamily="24"/>
              </a:rPr>
              <a:t>x</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4</a:t>
            </a:r>
            <a:r>
              <a:rPr lang="en-US" altLang="zh-CN" sz="2400" b="0" i="1" u="none" dirty="0">
                <a:solidFill>
                  <a:srgbClr val="FF0000"/>
                </a:solidFill>
                <a:effectLst/>
                <a:latin typeface="Times New Roman" pitchFamily="24"/>
                <a:ea typeface="Times New Roman" pitchFamily="24"/>
                <a:cs typeface="宋体" pitchFamily="24"/>
              </a:rPr>
              <a:t>x</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20</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x</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0" u="none" baseline="30000" dirty="0">
                <a:solidFill>
                  <a:srgbClr val="FF0000"/>
                </a:solidFill>
                <a:effectLst/>
                <a:latin typeface="Times New Roman" pitchFamily="24"/>
                <a:ea typeface="Times New Roman" pitchFamily="24"/>
                <a:cs typeface="宋体" pitchFamily="24"/>
              </a:rPr>
              <a:t>2</a:t>
            </a:r>
          </a:p>
          <a:p>
            <a:pPr algn="l" eaLnBrk="1" latinLnBrk="0" hangingPunct="0">
              <a:lnSpc>
                <a:spcPct val="129999"/>
              </a:lnSpc>
            </a:pP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3</a:t>
            </a:r>
            <a:r>
              <a:rPr lang="en-US" altLang="zh-CN" sz="2400" b="0" i="1" u="none" dirty="0">
                <a:solidFill>
                  <a:srgbClr val="FF0000"/>
                </a:solidFill>
                <a:effectLst/>
                <a:latin typeface="Times New Roman" pitchFamily="24"/>
                <a:ea typeface="Times New Roman" pitchFamily="24"/>
                <a:cs typeface="宋体" pitchFamily="24"/>
              </a:rPr>
              <a:t>x</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4</a:t>
            </a:r>
            <a:r>
              <a:rPr lang="en-US" altLang="zh-CN" sz="2400" b="0" i="1" u="none" dirty="0">
                <a:solidFill>
                  <a:srgbClr val="FF0000"/>
                </a:solidFill>
                <a:effectLst/>
                <a:latin typeface="Times New Roman" pitchFamily="24"/>
                <a:ea typeface="Times New Roman" pitchFamily="24"/>
                <a:cs typeface="宋体" pitchFamily="24"/>
              </a:rPr>
              <a:t>x</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20</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x</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4</a:t>
            </a:r>
            <a:r>
              <a:rPr lang="en-US" altLang="zh-CN" sz="2400" b="0" i="1" u="none" dirty="0">
                <a:solidFill>
                  <a:srgbClr val="FF0000"/>
                </a:solidFill>
                <a:effectLst/>
                <a:latin typeface="Times New Roman" pitchFamily="24"/>
                <a:ea typeface="Times New Roman" pitchFamily="24"/>
                <a:cs typeface="宋体" pitchFamily="24"/>
              </a:rPr>
              <a:t>x</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4</a:t>
            </a:r>
          </a:p>
          <a:p>
            <a:pPr algn="l" eaLnBrk="1" latinLnBrk="0" hangingPunct="0">
              <a:lnSpc>
                <a:spcPct val="129999"/>
              </a:lnSpc>
            </a:pP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4</a:t>
            </a:r>
            <a:r>
              <a:rPr lang="en-US" altLang="zh-CN" sz="2400" b="0" i="1" u="none" dirty="0">
                <a:solidFill>
                  <a:srgbClr val="FF0000"/>
                </a:solidFill>
                <a:effectLst/>
                <a:latin typeface="Times New Roman" pitchFamily="24"/>
                <a:ea typeface="Times New Roman" pitchFamily="24"/>
                <a:cs typeface="宋体" pitchFamily="24"/>
              </a:rPr>
              <a:t>x</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16</a:t>
            </a:r>
            <a:r>
              <a:rPr lang="en-US" altLang="zh-CN" sz="2400" b="0" i="0" u="none" dirty="0">
                <a:solidFill>
                  <a:srgbClr val="FF0000"/>
                </a:solidFill>
                <a:effectLst/>
                <a:latin typeface="宋体" pitchFamily="24"/>
                <a:ea typeface="宋体" pitchFamily="24"/>
                <a:cs typeface="宋体" pitchFamily="24"/>
              </a:rPr>
              <a:t>.</a:t>
            </a:r>
          </a:p>
        </p:txBody>
      </p:sp>
      <p:pic>
        <p:nvPicPr>
          <p:cNvPr id="11796" name="yt_image_11796">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9511160" y="2010970"/>
            <a:ext cx="2140839" cy="12287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blinds(horizontal)">
                                      <p:cBhvr>
                                        <p:cTn id="10" dur="500"/>
                                        <p:tgtEl>
                                          <p:spTgt spid="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blinds(horizontal)">
                                      <p:cBhvr>
                                        <p:cTn id="15" dur="500"/>
                                        <p:tgtEl>
                                          <p:spTgt spid="2">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2">
                                            <p:txEl>
                                              <p:pRg st="3" end="3"/>
                                            </p:txEl>
                                          </p:spTgt>
                                        </p:tgtEl>
                                        <p:attrNameLst>
                                          <p:attrName>style.visibility</p:attrName>
                                        </p:attrNameLst>
                                      </p:cBhvr>
                                      <p:to>
                                        <p:strVal val="visible"/>
                                      </p:to>
                                    </p:set>
                                    <p:animEffect transition="in" filter="blinds(horizontal)">
                                      <p:cBhvr>
                                        <p:cTn id="20" dur="500"/>
                                        <p:tgtEl>
                                          <p:spTgt spid="2">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Effect transition="in" filter="blinds(horizontal)">
                                      <p:cBhvr>
                                        <p:cTn id="25" dur="500"/>
                                        <p:tgtEl>
                                          <p:spTgt spid="2">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2">
                                            <p:txEl>
                                              <p:pRg st="5" end="5"/>
                                            </p:txEl>
                                          </p:spTgt>
                                        </p:tgtEl>
                                        <p:attrNameLst>
                                          <p:attrName>style.visibility</p:attrName>
                                        </p:attrNameLst>
                                      </p:cBhvr>
                                      <p:to>
                                        <p:strVal val="visible"/>
                                      </p:to>
                                    </p:set>
                                    <p:animEffect transition="in" filter="blinds(horizontal)">
                                      <p:cBhvr>
                                        <p:cTn id="30" dur="500"/>
                                        <p:tgtEl>
                                          <p:spTgt spid="2">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2">
                                            <p:txEl>
                                              <p:pRg st="6" end="6"/>
                                            </p:txEl>
                                          </p:spTgt>
                                        </p:tgtEl>
                                        <p:attrNameLst>
                                          <p:attrName>style.visibility</p:attrName>
                                        </p:attrNameLst>
                                      </p:cBhvr>
                                      <p:to>
                                        <p:strVal val="visible"/>
                                      </p:to>
                                    </p:set>
                                    <p:animEffect transition="in" filter="blinds(horizontal)">
                                      <p:cBhvr>
                                        <p:cTn id="35"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798" name="yt_shape_11798"/>
          <p:cNvSpPr txBox="1"/>
          <p:nvPr/>
        </p:nvSpPr>
        <p:spPr>
          <a:xfrm>
            <a:off x="540000" y="900000"/>
            <a:ext cx="3419206"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将整式</a:t>
            </a:r>
            <a:r>
              <a:rPr lang="en-US" altLang="zh-CN" sz="2400" b="0" i="1" u="none">
                <a:solidFill>
                  <a:srgbClr val="000000"/>
                </a:solidFill>
                <a:effectLst/>
                <a:latin typeface="Times New Roman" pitchFamily="24"/>
                <a:ea typeface="Times New Roman" pitchFamily="24"/>
                <a:cs typeface="宋体" pitchFamily="24"/>
              </a:rPr>
              <a:t>P</a:t>
            </a:r>
            <a:r>
              <a:rPr lang="zh-CN" altLang="zh-CN" sz="2400" b="0" i="0" u="none">
                <a:solidFill>
                  <a:srgbClr val="000000"/>
                </a:solidFill>
                <a:effectLst/>
                <a:latin typeface="Times New Roman" pitchFamily="24"/>
                <a:ea typeface="宋体" pitchFamily="24"/>
                <a:cs typeface="宋体" pitchFamily="24"/>
              </a:rPr>
              <a:t>因式分解</a:t>
            </a:r>
            <a:r>
              <a:rPr lang="zh-CN" altLang="zh-CN" sz="2400" b="0" i="0" u="none">
                <a:solidFill>
                  <a:srgbClr val="000000"/>
                </a:solidFill>
                <a:effectLst/>
                <a:latin typeface="宋体" pitchFamily="24"/>
                <a:ea typeface="宋体" pitchFamily="24"/>
                <a:cs typeface="宋体" pitchFamily="24"/>
              </a:rPr>
              <a:t>；</a:t>
            </a:r>
          </a:p>
        </p:txBody>
      </p:sp>
      <p:sp>
        <p:nvSpPr>
          <p:cNvPr id="3" name="yt_shape_11799"/>
          <p:cNvSpPr txBox="1"/>
          <p:nvPr/>
        </p:nvSpPr>
        <p:spPr>
          <a:xfrm>
            <a:off x="540000" y="1531667"/>
            <a:ext cx="3042500" cy="1388778"/>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P</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a:t>
            </a:r>
            <a:r>
              <a:rPr lang="en-US" altLang="zh-CN" sz="2400" b="0" i="1" u="none">
                <a:solidFill>
                  <a:srgbClr val="FF0000"/>
                </a:solidFill>
                <a:effectLst/>
                <a:latin typeface="Times New Roman" pitchFamily="24"/>
                <a:ea typeface="Times New Roman" pitchFamily="24"/>
                <a:cs typeface="宋体" pitchFamily="24"/>
              </a:rPr>
              <a:t>x</a:t>
            </a:r>
            <a:r>
              <a:rPr lang="en-US" altLang="zh-CN" sz="2400" b="0" i="0" u="none" baseline="30000">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16</a:t>
            </a:r>
          </a:p>
          <a:p>
            <a:pPr algn="l"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x</a:t>
            </a:r>
            <a:r>
              <a:rPr lang="en-US" altLang="zh-CN" sz="2400" b="0" i="0" u="none" baseline="30000">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a:t>
            </a:r>
            <a:r>
              <a:rPr lang="zh-CN"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宋体" pitchFamily="24"/>
                <a:ea typeface="宋体" pitchFamily="24"/>
                <a:cs typeface="宋体" pitchFamily="24"/>
              </a:rPr>
              <a:t>.</a:t>
            </a:r>
          </a:p>
        </p:txBody>
      </p:sp>
      <p:pic>
        <p:nvPicPr>
          <p:cNvPr id="11800" name="yt_image_11800">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9511160" y="1531667"/>
            <a:ext cx="2140839" cy="1228725"/>
          </a:xfrm>
          <a:prstGeom prst="rect">
            <a:avLst/>
          </a:prstGeom>
          <a:noFill/>
          <a:extLst>
            <a:ext uri="{909E8E84-426E-40DD-AFC4-6F175D3DCCD1}">
              <a14:hiddenFill xmlns:a14="http://schemas.microsoft.com/office/drawing/2010/main">
                <a:solidFill>
                  <a:srgbClr val="FFFFFF"/>
                </a:solidFill>
              </a14:hiddenFill>
            </a:ext>
          </a:extLst>
        </p:spPr>
      </p:pic>
      <p:sp>
        <p:nvSpPr>
          <p:cNvPr id="11802" name="yt_shape_11802"/>
          <p:cNvSpPr txBox="1"/>
          <p:nvPr/>
        </p:nvSpPr>
        <p:spPr>
          <a:xfrm>
            <a:off x="540000" y="2970926"/>
            <a:ext cx="3957815"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P</a:t>
            </a:r>
            <a:r>
              <a:rPr lang="zh-CN" altLang="zh-CN" sz="2400" b="0" i="0" u="none">
                <a:solidFill>
                  <a:srgbClr val="000000"/>
                </a:solidFill>
                <a:effectLst/>
                <a:latin typeface="Times New Roman" pitchFamily="24"/>
                <a:ea typeface="宋体" pitchFamily="24"/>
                <a:cs typeface="宋体" pitchFamily="24"/>
              </a:rPr>
              <a:t>的最小值为</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FF0000"/>
                </a:solidFill>
                <a:effectLst/>
                <a:uFill>
                  <a:solidFill>
                    <a:srgbClr val="000000"/>
                  </a:solidFill>
                </a:uFill>
                <a:latin typeface="Times New Roman" pitchFamily="24"/>
                <a:ea typeface="宋体" pitchFamily="24"/>
                <a:cs typeface="宋体" pitchFamily="24"/>
              </a:rPr>
              <a:t>　</a:t>
            </a:r>
            <a:r>
              <a:rPr lang="zh-CN" altLang="zh-CN" sz="2400" b="0" i="0" u="sng">
                <a:solidFill>
                  <a:srgbClr val="FF0000">
                    <a:alpha val="0"/>
                  </a:srgbClr>
                </a:solidFill>
                <a:effectLst/>
                <a:uFill>
                  <a:solidFill>
                    <a:srgbClr val="000000"/>
                  </a:solidFill>
                </a:uFill>
                <a:latin typeface="宋体" pitchFamily="24"/>
                <a:ea typeface="宋体" pitchFamily="24"/>
                <a:cs typeface="宋体" pitchFamily="24"/>
              </a:rPr>
              <a:t>－</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16</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p:sp>
        <p:nvSpPr>
          <p:cNvPr id="4" name="yt_shape_11803"/>
          <p:cNvSpPr txBox="1"/>
          <p:nvPr/>
        </p:nvSpPr>
        <p:spPr>
          <a:xfrm>
            <a:off x="540000" y="3602593"/>
            <a:ext cx="4512454" cy="908647"/>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P</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a:t>
            </a:r>
            <a:r>
              <a:rPr lang="en-US" altLang="zh-CN" sz="2400" b="0" i="1" u="none">
                <a:solidFill>
                  <a:srgbClr val="FF0000"/>
                </a:solidFill>
                <a:effectLst/>
                <a:latin typeface="Times New Roman" pitchFamily="24"/>
                <a:ea typeface="Times New Roman" pitchFamily="24"/>
                <a:cs typeface="宋体" pitchFamily="24"/>
              </a:rPr>
              <a:t>x</a:t>
            </a:r>
            <a:r>
              <a:rPr lang="en-US" altLang="zh-CN" sz="2400" b="0" i="0" u="none" baseline="30000">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16</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x</a:t>
            </a:r>
            <a:r>
              <a:rPr lang="en-US" altLang="zh-CN" sz="2400" b="0" i="0" u="none" baseline="30000">
                <a:solidFill>
                  <a:srgbClr val="FF0000"/>
                </a:solidFill>
                <a:effectLst/>
                <a:latin typeface="Times New Roman" pitchFamily="24"/>
                <a:ea typeface="Times New Roman" pitchFamily="24"/>
                <a:cs typeface="宋体" pitchFamily="24"/>
              </a:rPr>
              <a:t>2</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0</a:t>
            </a:r>
            <a:r>
              <a:rPr lang="zh-CN"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当</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0</a:t>
            </a:r>
            <a:r>
              <a:rPr lang="zh-CN" altLang="zh-CN" sz="2400" b="0" i="0" u="none">
                <a:solidFill>
                  <a:srgbClr val="FF0000"/>
                </a:solidFill>
                <a:effectLst/>
                <a:latin typeface="Times New Roman" pitchFamily="24"/>
                <a:ea typeface="黑体" pitchFamily="24"/>
                <a:cs typeface="宋体" pitchFamily="24"/>
              </a:rPr>
              <a:t>时</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P</a:t>
            </a:r>
            <a:r>
              <a:rPr lang="zh-CN" altLang="zh-CN" sz="2400" b="0" i="0" u="none">
                <a:solidFill>
                  <a:srgbClr val="FF0000"/>
                </a:solidFill>
                <a:effectLst/>
                <a:latin typeface="Times New Roman" pitchFamily="24"/>
                <a:ea typeface="黑体" pitchFamily="24"/>
                <a:cs typeface="宋体" pitchFamily="24"/>
              </a:rPr>
              <a:t>的最小值为</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16</a:t>
            </a:r>
            <a:r>
              <a:rPr lang="en-US" altLang="zh-CN" sz="2400" b="0" i="0" u="none">
                <a:solidFill>
                  <a:srgbClr val="FF0000"/>
                </a:solidFill>
                <a:effectLst/>
                <a:latin typeface="宋体" pitchFamily="24"/>
                <a:ea typeface="宋体" pitchFamily="24"/>
                <a:cs typeface="宋体" pitchFamily="24"/>
              </a:rPr>
              <a:t>.</a:t>
            </a:r>
          </a:p>
        </p:txBody>
      </p:sp>
      <p:sp>
        <p:nvSpPr>
          <p:cNvPr id="2" name="文本框 1">
            <a:extLst>
              <a:ext uri="{FF2B5EF4-FFF2-40B4-BE49-F238E27FC236}">
                <a16:creationId xmlns:a16="http://schemas.microsoft.com/office/drawing/2014/main" id="{3AD0F5A8-5E31-0FF9-A0B9-C49A07DBB309}"/>
              </a:ext>
            </a:extLst>
          </p:cNvPr>
          <p:cNvSpPr txBox="1"/>
          <p:nvPr/>
        </p:nvSpPr>
        <p:spPr>
          <a:xfrm>
            <a:off x="3226527" y="2924120"/>
            <a:ext cx="10944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16</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
                                            <p:txEl>
                                              <p:pRg st="0" end="0"/>
                                            </p:txEl>
                                          </p:spTgt>
                                        </p:tgtEl>
                                        <p:attrNameLst>
                                          <p:attrName>style.visibility</p:attrName>
                                        </p:attrNameLst>
                                      </p:cBhvr>
                                      <p:to>
                                        <p:strVal val="visible"/>
                                      </p:to>
                                    </p:set>
                                    <p:animEffect transition="in" filter="blinds(horizontal)">
                                      <p:cBhvr>
                                        <p:cTn id="22" dur="500"/>
                                        <p:tgtEl>
                                          <p:spTgt spid="2">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
                                            <p:txEl>
                                              <p:pRg st="0" end="0"/>
                                            </p:txEl>
                                          </p:spTgt>
                                        </p:tgtEl>
                                        <p:attrNameLst>
                                          <p:attrName>style.visibility</p:attrName>
                                        </p:attrNameLst>
                                      </p:cBhvr>
                                      <p:to>
                                        <p:strVal val="visible"/>
                                      </p:to>
                                    </p:set>
                                    <p:animEffect transition="in" filter="blinds(horizontal)">
                                      <p:cBhvr>
                                        <p:cTn id="27" dur="500"/>
                                        <p:tgtEl>
                                          <p:spTgt spid="4">
                                            <p:txEl>
                                              <p:pRg st="0" end="0"/>
                                            </p:txEl>
                                          </p:spTgt>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4">
                                            <p:txEl>
                                              <p:pRg st="1" end="1"/>
                                            </p:txEl>
                                          </p:spTgt>
                                        </p:tgtEl>
                                        <p:attrNameLst>
                                          <p:attrName>style.visibility</p:attrName>
                                        </p:attrNameLst>
                                      </p:cBhvr>
                                      <p:to>
                                        <p:strVal val="visible"/>
                                      </p:to>
                                    </p:set>
                                    <p:animEffect transition="in" filter="blinds(horizontal)">
                                      <p:cBhvr>
                                        <p:cTn id="30"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allAtOnce"/>
      <p:bldP spid="2"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806" name="yt_shape_11806"/>
          <p:cNvSpPr txBox="1"/>
          <p:nvPr/>
        </p:nvSpPr>
        <p:spPr>
          <a:xfrm>
            <a:off x="540000" y="900000"/>
            <a:ext cx="9624430"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18</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已知</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是</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Times New Roman" pitchFamily="24"/>
                <a:ea typeface="宋体" pitchFamily="24"/>
                <a:cs typeface="宋体" pitchFamily="24"/>
              </a:rPr>
              <a:t>的三边</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试判断</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30000">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b</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的符号</a:t>
            </a:r>
            <a:r>
              <a:rPr lang="en-US" altLang="zh-CN" sz="2400" b="0" i="0" u="none">
                <a:solidFill>
                  <a:srgbClr val="000000"/>
                </a:solidFill>
                <a:effectLst/>
                <a:latin typeface="宋体" pitchFamily="24"/>
                <a:ea typeface="宋体" pitchFamily="24"/>
                <a:cs typeface="宋体" pitchFamily="24"/>
              </a:rPr>
              <a:t>.</a:t>
            </a:r>
          </a:p>
        </p:txBody>
      </p:sp>
      <p:sp>
        <p:nvSpPr>
          <p:cNvPr id="11807" name="yt_shape_11807"/>
          <p:cNvSpPr txBox="1"/>
          <p:nvPr/>
        </p:nvSpPr>
        <p:spPr>
          <a:xfrm>
            <a:off x="540000" y="1379303"/>
            <a:ext cx="8547212" cy="3309304"/>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解</a:t>
            </a:r>
            <a:r>
              <a:rPr lang="zh-CN"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原式</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b</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c</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r>
              <a:rPr lang="en-US" altLang="zh-CN" sz="2400" b="0" i="1" u="none" dirty="0">
                <a:solidFill>
                  <a:srgbClr val="FF0000"/>
                </a:solidFill>
                <a:effectLst/>
                <a:latin typeface="Times New Roman" pitchFamily="24"/>
                <a:ea typeface="Times New Roman" pitchFamily="24"/>
                <a:cs typeface="宋体" pitchFamily="24"/>
              </a:rPr>
              <a:t>ab</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b</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c</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r>
              <a:rPr lang="en-US" altLang="zh-CN" sz="2400" b="0" i="1" u="none" dirty="0">
                <a:solidFill>
                  <a:srgbClr val="FF0000"/>
                </a:solidFill>
                <a:effectLst/>
                <a:latin typeface="Times New Roman" pitchFamily="24"/>
                <a:ea typeface="Times New Roman" pitchFamily="24"/>
                <a:cs typeface="宋体" pitchFamily="24"/>
              </a:rPr>
              <a:t>ab</a:t>
            </a:r>
            <a:r>
              <a:rPr lang="zh-CN" altLang="zh-CN" sz="2400" b="0" i="0" u="none" dirty="0">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dirty="0">
                <a:solidFill>
                  <a:srgbClr val="FF0000"/>
                </a:solidFill>
                <a:effectLst/>
                <a:latin typeface="宋体" pitchFamily="24"/>
                <a:ea typeface="宋体" pitchFamily="24"/>
                <a:cs typeface="宋体" pitchFamily="24"/>
              </a:rPr>
              <a:t>        </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b</a:t>
            </a:r>
            <a:r>
              <a:rPr lang="zh-CN" altLang="zh-CN" sz="2400" b="0" i="0" u="none" dirty="0">
                <a:solidFill>
                  <a:srgbClr val="FF0000"/>
                </a:solidFill>
                <a:effectLst/>
                <a:latin typeface="宋体" pitchFamily="24"/>
                <a:ea typeface="宋体" pitchFamily="24"/>
                <a:cs typeface="宋体" pitchFamily="24"/>
              </a:rPr>
              <a:t>）</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c</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b</a:t>
            </a:r>
            <a:r>
              <a:rPr lang="zh-CN" altLang="zh-CN" sz="2400" b="0" i="0" u="none" dirty="0">
                <a:solidFill>
                  <a:srgbClr val="FF0000"/>
                </a:solidFill>
                <a:effectLst/>
                <a:latin typeface="宋体" pitchFamily="24"/>
                <a:ea typeface="宋体" pitchFamily="24"/>
                <a:cs typeface="宋体" pitchFamily="24"/>
              </a:rPr>
              <a:t>）</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c</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dirty="0">
                <a:solidFill>
                  <a:srgbClr val="FF0000"/>
                </a:solidFill>
                <a:effectLst/>
                <a:latin typeface="宋体" pitchFamily="24"/>
                <a:ea typeface="宋体" pitchFamily="24"/>
                <a:cs typeface="宋体" pitchFamily="24"/>
              </a:rPr>
              <a:t>        </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b</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c</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b</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c</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b</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c</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b</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c</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宋体" pitchFamily="24"/>
                <a:ea typeface="宋体" pitchFamily="24"/>
                <a:cs typeface="宋体" pitchFamily="24"/>
              </a:rPr>
              <a:t>.</a:t>
            </a:r>
          </a:p>
          <a:p>
            <a:pPr algn="l"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又</a:t>
            </a:r>
            <a:r>
              <a:rPr lang="en-US"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b</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c</a:t>
            </a:r>
            <a:r>
              <a:rPr lang="zh-CN" altLang="zh-CN" sz="2400" b="0" i="0" u="none" dirty="0">
                <a:solidFill>
                  <a:srgbClr val="FF0000"/>
                </a:solidFill>
                <a:effectLst/>
                <a:latin typeface="Times New Roman" pitchFamily="24"/>
                <a:ea typeface="黑体" pitchFamily="24"/>
                <a:cs typeface="宋体" pitchFamily="24"/>
              </a:rPr>
              <a:t>是</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ABC</a:t>
            </a:r>
            <a:r>
              <a:rPr lang="zh-CN" altLang="zh-CN" sz="2400" b="0" i="0" u="none" dirty="0">
                <a:solidFill>
                  <a:srgbClr val="FF0000"/>
                </a:solidFill>
                <a:effectLst/>
                <a:latin typeface="Times New Roman" pitchFamily="24"/>
                <a:ea typeface="黑体" pitchFamily="24"/>
                <a:cs typeface="宋体" pitchFamily="24"/>
              </a:rPr>
              <a:t>的三边</a:t>
            </a:r>
            <a:r>
              <a:rPr lang="zh-CN" altLang="zh-CN" sz="2400" b="0" i="0" u="none" dirty="0">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b</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c</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0</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b</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c</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0</a:t>
            </a:r>
            <a:r>
              <a:rPr lang="zh-CN" altLang="zh-CN" sz="2400" b="0" i="0" u="none" dirty="0">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1" u="none" dirty="0">
                <a:solidFill>
                  <a:srgbClr val="FF0000"/>
                </a:solidFill>
                <a:effectLst/>
                <a:latin typeface="Times New Roman" pitchFamily="24"/>
                <a:ea typeface="Times New Roman" pitchFamily="24"/>
                <a:cs typeface="宋体" pitchFamily="24"/>
              </a:rPr>
              <a:t>a</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b</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c</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0</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b</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c</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0</a:t>
            </a:r>
            <a:r>
              <a:rPr lang="en-US" altLang="zh-CN" sz="2400" b="0" i="0" u="none" dirty="0">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b</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c</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4</a:t>
            </a:r>
            <a:r>
              <a:rPr lang="en-US" altLang="zh-CN" sz="2400" b="0" i="1" u="none" dirty="0">
                <a:solidFill>
                  <a:srgbClr val="FF0000"/>
                </a:solidFill>
                <a:effectLst/>
                <a:latin typeface="Times New Roman" pitchFamily="24"/>
                <a:ea typeface="Times New Roman" pitchFamily="24"/>
                <a:cs typeface="宋体" pitchFamily="24"/>
              </a:rPr>
              <a:t>a</a:t>
            </a:r>
            <a:r>
              <a:rPr lang="en-US" altLang="zh-CN" sz="2400" b="0" i="0" u="none" baseline="30000" dirty="0">
                <a:solidFill>
                  <a:srgbClr val="FF0000"/>
                </a:solidFill>
                <a:effectLst/>
                <a:latin typeface="Times New Roman" pitchFamily="24"/>
                <a:ea typeface="Times New Roman" pitchFamily="24"/>
                <a:cs typeface="宋体" pitchFamily="24"/>
              </a:rPr>
              <a:t>2</a:t>
            </a:r>
            <a:r>
              <a:rPr lang="en-US" altLang="zh-CN" sz="2400" b="0" i="1" u="none" dirty="0">
                <a:solidFill>
                  <a:srgbClr val="FF0000"/>
                </a:solidFill>
                <a:effectLst/>
                <a:latin typeface="Times New Roman" pitchFamily="24"/>
                <a:ea typeface="Times New Roman" pitchFamily="24"/>
                <a:cs typeface="宋体" pitchFamily="24"/>
              </a:rPr>
              <a:t>b</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0</a:t>
            </a:r>
            <a:r>
              <a:rPr lang="zh-CN"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即符号为负</a:t>
            </a:r>
            <a:r>
              <a:rPr lang="en-US" altLang="zh-CN" sz="2400" b="0" i="0" u="none" dirty="0">
                <a:solidFill>
                  <a:srgbClr val="FF0000"/>
                </a:solidFill>
                <a:effectLst/>
                <a:latin typeface="宋体" pitchFamily="24"/>
                <a:ea typeface="宋体" pitchFamily="24"/>
                <a:cs typeface="宋体" pitchFamily="24"/>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807">
                                            <p:txEl>
                                              <p:pRg st="0" end="0"/>
                                            </p:txEl>
                                          </p:spTgt>
                                        </p:tgtEl>
                                        <p:attrNameLst>
                                          <p:attrName>style.visibility</p:attrName>
                                        </p:attrNameLst>
                                      </p:cBhvr>
                                      <p:to>
                                        <p:strVal val="visible"/>
                                      </p:to>
                                    </p:set>
                                    <p:animEffect transition="in" filter="blinds(horizontal)">
                                      <p:cBhvr>
                                        <p:cTn id="7" dur="500"/>
                                        <p:tgtEl>
                                          <p:spTgt spid="1180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807">
                                            <p:txEl>
                                              <p:pRg st="1" end="1"/>
                                            </p:txEl>
                                          </p:spTgt>
                                        </p:tgtEl>
                                        <p:attrNameLst>
                                          <p:attrName>style.visibility</p:attrName>
                                        </p:attrNameLst>
                                      </p:cBhvr>
                                      <p:to>
                                        <p:strVal val="visible"/>
                                      </p:to>
                                    </p:set>
                                    <p:animEffect transition="in" filter="blinds(horizontal)">
                                      <p:cBhvr>
                                        <p:cTn id="12" dur="500"/>
                                        <p:tgtEl>
                                          <p:spTgt spid="1180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807">
                                            <p:txEl>
                                              <p:pRg st="2" end="2"/>
                                            </p:txEl>
                                          </p:spTgt>
                                        </p:tgtEl>
                                        <p:attrNameLst>
                                          <p:attrName>style.visibility</p:attrName>
                                        </p:attrNameLst>
                                      </p:cBhvr>
                                      <p:to>
                                        <p:strVal val="visible"/>
                                      </p:to>
                                    </p:set>
                                    <p:animEffect transition="in" filter="blinds(horizontal)">
                                      <p:cBhvr>
                                        <p:cTn id="17" dur="500"/>
                                        <p:tgtEl>
                                          <p:spTgt spid="11807">
                                            <p:txEl>
                                              <p:pRg st="2" end="2"/>
                                            </p:txEl>
                                          </p:spTgt>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1807">
                                            <p:txEl>
                                              <p:pRg st="3" end="3"/>
                                            </p:txEl>
                                          </p:spTgt>
                                        </p:tgtEl>
                                        <p:attrNameLst>
                                          <p:attrName>style.visibility</p:attrName>
                                        </p:attrNameLst>
                                      </p:cBhvr>
                                      <p:to>
                                        <p:strVal val="visible"/>
                                      </p:to>
                                    </p:set>
                                    <p:animEffect transition="in" filter="blinds(horizontal)">
                                      <p:cBhvr>
                                        <p:cTn id="20" dur="500"/>
                                        <p:tgtEl>
                                          <p:spTgt spid="11807">
                                            <p:txEl>
                                              <p:pRg st="3" end="3"/>
                                            </p:txEl>
                                          </p:spTgt>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1807">
                                            <p:txEl>
                                              <p:pRg st="4" end="4"/>
                                            </p:txEl>
                                          </p:spTgt>
                                        </p:tgtEl>
                                        <p:attrNameLst>
                                          <p:attrName>style.visibility</p:attrName>
                                        </p:attrNameLst>
                                      </p:cBhvr>
                                      <p:to>
                                        <p:strVal val="visible"/>
                                      </p:to>
                                    </p:set>
                                    <p:animEffect transition="in" filter="blinds(horizontal)">
                                      <p:cBhvr>
                                        <p:cTn id="23" dur="500"/>
                                        <p:tgtEl>
                                          <p:spTgt spid="11807">
                                            <p:txEl>
                                              <p:pRg st="4" end="4"/>
                                            </p:txEl>
                                          </p:spTgt>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1807">
                                            <p:txEl>
                                              <p:pRg st="5" end="5"/>
                                            </p:txEl>
                                          </p:spTgt>
                                        </p:tgtEl>
                                        <p:attrNameLst>
                                          <p:attrName>style.visibility</p:attrName>
                                        </p:attrNameLst>
                                      </p:cBhvr>
                                      <p:to>
                                        <p:strVal val="visible"/>
                                      </p:to>
                                    </p:set>
                                    <p:animEffect transition="in" filter="blinds(horizontal)">
                                      <p:cBhvr>
                                        <p:cTn id="26" dur="500"/>
                                        <p:tgtEl>
                                          <p:spTgt spid="11807">
                                            <p:txEl>
                                              <p:pRg st="5" end="5"/>
                                            </p:txEl>
                                          </p:spTgt>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11807">
                                            <p:txEl>
                                              <p:pRg st="6" end="6"/>
                                            </p:txEl>
                                          </p:spTgt>
                                        </p:tgtEl>
                                        <p:attrNameLst>
                                          <p:attrName>style.visibility</p:attrName>
                                        </p:attrNameLst>
                                      </p:cBhvr>
                                      <p:to>
                                        <p:strVal val="visible"/>
                                      </p:to>
                                    </p:set>
                                    <p:animEffect transition="in" filter="blinds(horizontal)">
                                      <p:cBhvr>
                                        <p:cTn id="29" dur="500"/>
                                        <p:tgtEl>
                                          <p:spTgt spid="1180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07" grpId="0" uiExpand="1"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808" name="yt_shape_11808"/>
          <p:cNvSpPr txBox="1"/>
          <p:nvPr/>
        </p:nvSpPr>
        <p:spPr>
          <a:xfrm>
            <a:off x="540000" y="900000"/>
            <a:ext cx="2564805" cy="702372"/>
          </a:xfrm>
          <a:prstGeom prst="rect">
            <a:avLst/>
          </a:prstGeom>
        </p:spPr>
        <p:txBody>
          <a:bodyPr vert="horz" wrap="none" lIns="0" tIns="0" rIns="0" bIns="0" rtlCol="0">
            <a:spAutoFit/>
          </a:bodyPr>
          <a:lstStyle/>
          <a:p>
            <a:pPr algn="l" eaLnBrk="1" latinLnBrk="0" hangingPunct="0">
              <a:lnSpc>
                <a:spcPct val="129999"/>
              </a:lnSpc>
            </a:pPr>
            <a:r>
              <a:rPr lang="zh-CN" altLang="zh-CN" sz="3900" b="0" i="0" u="none" spc="20000">
                <a:noFill/>
                <a:effectLst/>
                <a:latin typeface="Times New Roman" pitchFamily="39"/>
                <a:ea typeface="宋体" pitchFamily="39"/>
                <a:cs typeface="宋体" pitchFamily="39"/>
                <a:sym typeface="Finished"/>
              </a:rPr>
              <a:t>⁠</a:t>
            </a:r>
            <a:endParaRPr lang="zh-CN" altLang="zh-CN" sz="3900" b="0" i="0" u="none" spc="20000">
              <a:solidFill>
                <a:srgbClr val="1EE3CF"/>
              </a:solidFill>
              <a:effectLst/>
              <a:latin typeface="Times New Roman" pitchFamily="39"/>
              <a:ea typeface="宋体" pitchFamily="39"/>
              <a:cs typeface="宋体" pitchFamily="39"/>
              <a:sym typeface="Finished"/>
              <a:hlinkClick r:id="" action="ppaction://macro?name={&quot;type&quot;:&quot;ImageText&quot;,&quot;item&quot;:&quot;ImageText&quot;,&quot;path&quot;:&quot;\\ImageTexts\\3fd628ae-9220-47db-9a48-200df85a2feb.png&quot;}"/>
            </a:endParaRPr>
          </a:p>
        </p:txBody>
      </p:sp>
      <p:sp>
        <p:nvSpPr>
          <p:cNvPr id="11809" name="yt_shape_11809"/>
          <p:cNvSpPr txBox="1"/>
          <p:nvPr/>
        </p:nvSpPr>
        <p:spPr>
          <a:xfrm>
            <a:off x="540000" y="1653160"/>
            <a:ext cx="7386638"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19</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若</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为整数</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30000">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不一定能整除的数是</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宋体" pitchFamily="24"/>
                <a:ea typeface="宋体" pitchFamily="24"/>
                <a:cs typeface="宋体" pitchFamily="24"/>
              </a:rPr>
              <a:t>）</a:t>
            </a:r>
          </a:p>
        </p:txBody>
      </p:sp>
      <p:graphicFrame>
        <p:nvGraphicFramePr>
          <p:cNvPr id="11810" name="yt_table_11810" title="H_33.41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745963741"/>
              </p:ext>
            </p:extLst>
          </p:nvPr>
        </p:nvGraphicFramePr>
        <p:xfrm>
          <a:off x="540000" y="2284827"/>
          <a:ext cx="7962266" cy="424371"/>
        </p:xfrm>
        <a:graphic>
          <a:graphicData uri="http://schemas.openxmlformats.org/drawingml/2006/table">
            <a:tbl>
              <a:tblPr/>
              <a:tblGrid>
                <a:gridCol w="2499043">
                  <a:extLst>
                    <a:ext uri="{9D8B030D-6E8A-4147-A177-3AD203B41FA5}">
                      <a16:colId xmlns:a16="http://schemas.microsoft.com/office/drawing/2014/main" val="10516"/>
                    </a:ext>
                  </a:extLst>
                </a:gridCol>
                <a:gridCol w="2329180">
                  <a:extLst>
                    <a:ext uri="{9D8B030D-6E8A-4147-A177-3AD203B41FA5}">
                      <a16:colId xmlns:a16="http://schemas.microsoft.com/office/drawing/2014/main" val="10517"/>
                    </a:ext>
                  </a:extLst>
                </a:gridCol>
                <a:gridCol w="2024380">
                  <a:extLst>
                    <a:ext uri="{9D8B030D-6E8A-4147-A177-3AD203B41FA5}">
                      <a16:colId xmlns:a16="http://schemas.microsoft.com/office/drawing/2014/main" val="10518"/>
                    </a:ext>
                  </a:extLst>
                </a:gridCol>
                <a:gridCol w="1109663">
                  <a:extLst>
                    <a:ext uri="{9D8B030D-6E8A-4147-A177-3AD203B41FA5}">
                      <a16:colId xmlns:a16="http://schemas.microsoft.com/office/drawing/2014/main" val="10519"/>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66"/>
                  </a:ext>
                </a:extLst>
              </a:tr>
            </a:tbl>
          </a:graphicData>
        </a:graphic>
      </p:graphicFrame>
      <p:sp>
        <p:nvSpPr>
          <p:cNvPr id="11812" name="yt_shape_11812"/>
          <p:cNvSpPr txBox="1"/>
          <p:nvPr/>
        </p:nvSpPr>
        <p:spPr>
          <a:xfrm>
            <a:off x="540119" y="2759892"/>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20</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多项式</a:t>
            </a:r>
            <a:r>
              <a:rPr lang="en-US" altLang="zh-CN" sz="2400" b="0" i="0" u="none">
                <a:solidFill>
                  <a:srgbClr val="000000"/>
                </a:solidFill>
                <a:effectLst/>
                <a:latin typeface="Times New Roman" pitchFamily="24"/>
                <a:ea typeface="Times New Roman" pitchFamily="24"/>
                <a:cs typeface="宋体" pitchFamily="24"/>
              </a:rPr>
              <a:t>39</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14</a:t>
            </a:r>
            <a:r>
              <a:rPr lang="zh-CN" altLang="zh-CN" sz="2400" b="0" i="0" u="none">
                <a:solidFill>
                  <a:srgbClr val="000000"/>
                </a:solidFill>
                <a:effectLst/>
                <a:latin typeface="Times New Roman" pitchFamily="24"/>
                <a:ea typeface="宋体" pitchFamily="24"/>
                <a:cs typeface="宋体" pitchFamily="24"/>
              </a:rPr>
              <a:t>可因式分解成</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其中</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均为整数</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之值为</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宋体" pitchFamily="24"/>
                <a:ea typeface="宋体" pitchFamily="24"/>
                <a:cs typeface="宋体" pitchFamily="24"/>
              </a:rPr>
              <a:t>）</a:t>
            </a:r>
          </a:p>
        </p:txBody>
      </p:sp>
      <p:graphicFrame>
        <p:nvGraphicFramePr>
          <p:cNvPr id="11813" name="yt_table_11813" title="H_33.41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491245802"/>
              </p:ext>
            </p:extLst>
          </p:nvPr>
        </p:nvGraphicFramePr>
        <p:xfrm>
          <a:off x="540000" y="3871691"/>
          <a:ext cx="8114666" cy="424371"/>
        </p:xfrm>
        <a:graphic>
          <a:graphicData uri="http://schemas.openxmlformats.org/drawingml/2006/table">
            <a:tbl>
              <a:tblPr/>
              <a:tblGrid>
                <a:gridCol w="2499043">
                  <a:extLst>
                    <a:ext uri="{9D8B030D-6E8A-4147-A177-3AD203B41FA5}">
                      <a16:colId xmlns:a16="http://schemas.microsoft.com/office/drawing/2014/main" val="10520"/>
                    </a:ext>
                  </a:extLst>
                </a:gridCol>
                <a:gridCol w="2329180">
                  <a:extLst>
                    <a:ext uri="{9D8B030D-6E8A-4147-A177-3AD203B41FA5}">
                      <a16:colId xmlns:a16="http://schemas.microsoft.com/office/drawing/2014/main" val="10521"/>
                    </a:ext>
                  </a:extLst>
                </a:gridCol>
                <a:gridCol w="2024380">
                  <a:extLst>
                    <a:ext uri="{9D8B030D-6E8A-4147-A177-3AD203B41FA5}">
                      <a16:colId xmlns:a16="http://schemas.microsoft.com/office/drawing/2014/main" val="10522"/>
                    </a:ext>
                  </a:extLst>
                </a:gridCol>
                <a:gridCol w="1262063">
                  <a:extLst>
                    <a:ext uri="{9D8B030D-6E8A-4147-A177-3AD203B41FA5}">
                      <a16:colId xmlns:a16="http://schemas.microsoft.com/office/drawing/2014/main" val="10523"/>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12</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12</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67"/>
                  </a:ext>
                </a:extLst>
              </a:tr>
            </a:tbl>
          </a:graphicData>
        </a:graphic>
      </p:graphicFrame>
      <mc:AlternateContent xmlns:mc="http://schemas.openxmlformats.org/markup-compatibility/2006" xmlns:a14="http://schemas.microsoft.com/office/drawing/2010/main">
        <mc:Choice Requires="a14">
          <p:sp>
            <p:nvSpPr>
              <p:cNvPr id="11815" name="yt_shape_11815"/>
              <p:cNvSpPr txBox="1"/>
              <p:nvPr/>
            </p:nvSpPr>
            <p:spPr>
              <a:xfrm>
                <a:off x="540119" y="4346756"/>
                <a:ext cx="11111999" cy="1072345"/>
              </a:xfrm>
              <a:prstGeom prst="rect">
                <a:avLst/>
              </a:prstGeom>
            </p:spPr>
            <p:txBody>
              <a:bodyPr vert="horz" wrap="square" lIns="0" tIns="0" rIns="0" bIns="0" rtlCol="0">
                <a:spAutoFit/>
              </a:bodyPr>
              <a:lstStyle/>
              <a:p>
                <a:pPr algn="l" eaLnBrk="1" fontAlgn="b"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21</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大庆市中考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已知代数式</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en-US" altLang="zh-CN" sz="2400" b="0" i="1" u="none">
                    <a:solidFill>
                      <a:srgbClr val="000000"/>
                    </a:solidFill>
                    <a:effectLst/>
                    <a:latin typeface="Times New Roman" pitchFamily="24"/>
                    <a:ea typeface="Times New Roman" pitchFamily="24"/>
                    <a:cs typeface="宋体" pitchFamily="24"/>
                  </a:rPr>
                  <a:t>b</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是一个完全平方式</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则实数</a:t>
                </a:r>
                <a:r>
                  <a:rPr lang="en-US" altLang="zh-CN" sz="2400" b="0" i="1" u="none">
                    <a:solidFill>
                      <a:srgbClr val="000000"/>
                    </a:solidFill>
                    <a:effectLst/>
                    <a:latin typeface="Times New Roman" pitchFamily="24"/>
                    <a:ea typeface="Times New Roman" pitchFamily="24"/>
                    <a:cs typeface="宋体" pitchFamily="24"/>
                  </a:rPr>
                  <a:t>t</a:t>
                </a:r>
                <a:r>
                  <a:rPr lang="zh-CN" altLang="zh-CN" sz="2400" b="0" i="0" u="none">
                    <a:solidFill>
                      <a:srgbClr val="000000"/>
                    </a:solidFill>
                    <a:effectLst/>
                    <a:latin typeface="宋体" pitchFamily="24"/>
                    <a:ea typeface="宋体" pitchFamily="24"/>
                    <a:cs typeface="宋体" pitchFamily="24"/>
                  </a:rPr>
                  <a:t>＝</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FF0000"/>
                    </a:solidFill>
                    <a:effectLst/>
                    <a:uFill>
                      <a:solidFill>
                        <a:srgbClr val="000000"/>
                      </a:solidFill>
                    </a:uFill>
                    <a:latin typeface="Times New Roman" pitchFamily="24"/>
                    <a:ea typeface="宋体" pitchFamily="24"/>
                    <a:cs typeface="宋体" pitchFamily="24"/>
                  </a:rPr>
                  <a:t>　</a:t>
                </a:r>
                <a:r>
                  <a:rPr lang="en-US" altLang="zh-CN" sz="2400" b="0" i="1" u="sng">
                    <a:solidFill>
                      <a:srgbClr val="FF0000"/>
                    </a:solidFill>
                    <a:effectLst/>
                    <a:uFill>
                      <a:solidFill>
                        <a:srgbClr val="000000"/>
                      </a:solidFill>
                    </a:uFill>
                    <a:latin typeface="Times New Roman" pitchFamily="24"/>
                    <a:ea typeface="Times New Roman" pitchFamily="24"/>
                    <a:cs typeface="宋体" pitchFamily="24"/>
                  </a:rPr>
                  <a:t> </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2"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5</m:t>
                        </m:r>
                      </m:num>
                      <m:den>
                        <m:r>
                          <a:rPr lang="en-US" altLang="zh-CN" sz="2400" b="0" i="0" u="sng"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2</m:t>
                        </m:r>
                      </m:den>
                    </m:f>
                  </m:oMath>
                </a14:m>
                <a:r>
                  <a:rPr lang="zh-CN" altLang="zh-CN" sz="2400" b="0" i="0" u="sng">
                    <a:solidFill>
                      <a:srgbClr val="FF0000">
                        <a:alpha val="0"/>
                      </a:srgbClr>
                    </a:solidFill>
                    <a:effectLst/>
                    <a:uFill>
                      <a:solidFill>
                        <a:srgbClr val="000000"/>
                      </a:solidFill>
                    </a:uFill>
                    <a:latin typeface="Times New Roman" pitchFamily="24"/>
                    <a:ea typeface="黑体" pitchFamily="24"/>
                    <a:cs typeface="宋体" pitchFamily="24"/>
                  </a:rPr>
                  <a:t>或</a:t>
                </a:r>
                <a:r>
                  <a:rPr lang="zh-CN" altLang="zh-CN" sz="2400" b="0" i="0" u="sng">
                    <a:solidFill>
                      <a:srgbClr val="FF0000">
                        <a:alpha val="0"/>
                      </a:srgbClr>
                    </a:solidFill>
                    <a:effectLst/>
                    <a:uFill>
                      <a:solidFill>
                        <a:srgbClr val="000000"/>
                      </a:solidFill>
                    </a:uFill>
                    <a:latin typeface="宋体" pitchFamily="24"/>
                    <a:ea typeface="宋体" pitchFamily="24"/>
                    <a:cs typeface="宋体" pitchFamily="24"/>
                  </a:rPr>
                  <a:t>－</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2"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3</m:t>
                        </m:r>
                      </m:num>
                      <m:den>
                        <m:r>
                          <a:rPr lang="en-US" altLang="zh-CN" sz="2400" b="0" i="0" u="sng"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2</m:t>
                        </m:r>
                      </m:den>
                    </m:f>
                  </m:oMath>
                </a14:m>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mc:Choice>
        <mc:Fallback xmlns:p14="http://schemas.microsoft.com/office/powerpoint/2010/main" xmlns:a16="http://schemas.microsoft.com/office/drawing/2014/main" xmlns="">
          <p:sp>
            <p:nvSpPr>
              <p:cNvPr id="11815" name="yt_shape_11815" descr="{&quot;rangeId&quot;:24,&quot;hasSerialNum&quot;:1,&quot;mathAnswerShape&quot;:1}"/>
              <p:cNvSpPr txBox="1">
                <a:spLocks noRot="1" noChangeAspect="1" noMove="1" noResize="1" noEditPoints="1" noAdjustHandles="1" noChangeArrowheads="1" noChangeShapeType="1" noTextEdit="1"/>
              </p:cNvSpPr>
              <p:nvPr/>
            </p:nvSpPr>
            <p:spPr>
              <a:xfrm>
                <a:off x="540119" y="4346756"/>
                <a:ext cx="11111999" cy="1072345"/>
              </a:xfrm>
              <a:prstGeom prst="rect">
                <a:avLst/>
              </a:prstGeom>
              <a:blipFill>
                <a:blip r:embed="rId2"/>
                <a:stretch>
                  <a:fillRect l="-1701" t="-6250" b="-12500"/>
                </a:stretch>
              </a:blipFill>
            </p:spPr>
            <p:txBody>
              <a:bodyPr/>
              <a:lstStyle/>
              <a:p>
                <a:r>
                  <a:rPr lang="zh-CN" altLang="en-US">
                    <a:noFill/>
                  </a:rPr>
                  <a:t> </a:t>
                </a:r>
              </a:p>
            </p:txBody>
          </p:sp>
        </mc:Fallback>
      </mc:AlternateContent>
      <p:pic>
        <p:nvPicPr>
          <p:cNvPr id="3" name="yt_shape_1685210874492">
            <a:extLst>
              <a:ext uri="{FF2B5EF4-FFF2-40B4-BE49-F238E27FC236}">
                <a16:creationId xmlns:a16="http://schemas.microsoft.com/office/drawing/2014/main" id="{C57BCB27-D58B-6329-90DF-4F384C1D5C3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03500" y="927855"/>
            <a:ext cx="2413064" cy="639869"/>
          </a:xfrm>
          <a:prstGeom prst="rect">
            <a:avLst/>
          </a:prstGeom>
        </p:spPr>
      </p:pic>
      <p:sp>
        <p:nvSpPr>
          <p:cNvPr id="2" name="文本框 1">
            <a:extLst>
              <a:ext uri="{FF2B5EF4-FFF2-40B4-BE49-F238E27FC236}">
                <a16:creationId xmlns:a16="http://schemas.microsoft.com/office/drawing/2014/main" id="{0ABF44C1-8352-A7EF-782A-6499B6A67C2D}"/>
              </a:ext>
            </a:extLst>
          </p:cNvPr>
          <p:cNvSpPr txBox="1"/>
          <p:nvPr/>
        </p:nvSpPr>
        <p:spPr>
          <a:xfrm>
            <a:off x="6952389" y="1606354"/>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p:sp>
        <p:nvSpPr>
          <p:cNvPr id="4" name="文本框 3">
            <a:extLst>
              <a:ext uri="{FF2B5EF4-FFF2-40B4-BE49-F238E27FC236}">
                <a16:creationId xmlns:a16="http://schemas.microsoft.com/office/drawing/2014/main" id="{126ADBDA-C17B-F9FF-1BB4-AD465D0F4297}"/>
              </a:ext>
            </a:extLst>
          </p:cNvPr>
          <p:cNvSpPr txBox="1"/>
          <p:nvPr/>
        </p:nvSpPr>
        <p:spPr>
          <a:xfrm>
            <a:off x="3023446" y="3188574"/>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5" name="文本框 4">
                <a:extLst>
                  <a:ext uri="{FF2B5EF4-FFF2-40B4-BE49-F238E27FC236}">
                    <a16:creationId xmlns:a16="http://schemas.microsoft.com/office/drawing/2014/main" id="{C6C64B92-61AD-9A40-78CE-C8E793267257}"/>
                  </a:ext>
                </a:extLst>
              </p:cNvPr>
              <p:cNvSpPr txBox="1"/>
              <p:nvPr/>
            </p:nvSpPr>
            <p:spPr>
              <a:xfrm>
                <a:off x="1135908" y="4694488"/>
                <a:ext cx="1351662" cy="680098"/>
              </a:xfrm>
              <a:prstGeom prst="rect">
                <a:avLst/>
              </a:prstGeom>
              <a:noFill/>
            </p:spPr>
            <p:txBody>
              <a:bodyPr vert="horz" wrap="none" rtlCol="0" anchor="ctr">
                <a:noAutofit/>
              </a:bodyPr>
              <a:lstStyle/>
              <a:p>
                <a:pPr fontAlgn="b">
                  <a:lnSpc>
                    <a:spcPct val="129999"/>
                  </a:lnSpc>
                </a:pPr>
                <a14:m>
                  <m:oMath xmlns:m="http://schemas.openxmlformats.org/officeDocument/2006/math">
                    <m:f>
                      <m:fPr>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12"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5</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2</m:t>
                        </m:r>
                      </m:den>
                    </m:f>
                  </m:oMath>
                </a14:m>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或</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12"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3</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2</m:t>
                        </m:r>
                      </m:den>
                    </m:f>
                  </m:oMath>
                </a14:m>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mc:Choice>
        <mc:Fallback xmlns:p14="http://schemas.microsoft.com/office/powerpoint/2010/main" xmlns:a16="http://schemas.microsoft.com/office/drawing/2014/main" xmlns="">
          <p:sp>
            <p:nvSpPr>
              <p:cNvPr id="5" name="文本框 4" descr="{'rangeId': 24, 'hasSerialNum': 1, 'mathAnswerShape': 1}">
                <a:extLst>
                  <a:ext uri="{FF2B5EF4-FFF2-40B4-BE49-F238E27FC236}">
                    <a16:creationId xmlns:a16="http://schemas.microsoft.com/office/drawing/2014/main" id="{C6C64B92-61AD-9A40-78CE-C8E793267257}"/>
                  </a:ext>
                </a:extLst>
              </p:cNvPr>
              <p:cNvSpPr txBox="1">
                <a:spLocks noRot="1" noChangeAspect="1" noMove="1" noResize="1" noEditPoints="1" noAdjustHandles="1" noChangeArrowheads="1" noChangeShapeType="1" noTextEdit="1"/>
              </p:cNvSpPr>
              <p:nvPr/>
            </p:nvSpPr>
            <p:spPr>
              <a:xfrm>
                <a:off x="1135908" y="4694488"/>
                <a:ext cx="1351662" cy="680098"/>
              </a:xfrm>
              <a:prstGeom prst="rect">
                <a:avLst/>
              </a:prstGeom>
              <a:blipFill>
                <a:blip r:embed="rId4"/>
                <a:stretch>
                  <a:fillRect b="-1339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817" name="yt_shape_11817"/>
          <p:cNvSpPr txBox="1"/>
          <p:nvPr/>
        </p:nvSpPr>
        <p:spPr>
          <a:xfrm>
            <a:off x="540000" y="737986"/>
            <a:ext cx="2551981" cy="702372"/>
          </a:xfrm>
          <a:prstGeom prst="rect">
            <a:avLst/>
          </a:prstGeom>
        </p:spPr>
        <p:txBody>
          <a:bodyPr vert="horz" wrap="none" lIns="0" tIns="0" rIns="0" bIns="0" rtlCol="0">
            <a:spAutoFit/>
          </a:bodyPr>
          <a:lstStyle/>
          <a:p>
            <a:pPr algn="l" eaLnBrk="1" latinLnBrk="0" hangingPunct="0">
              <a:lnSpc>
                <a:spcPct val="129999"/>
              </a:lnSpc>
            </a:pPr>
            <a:r>
              <a:rPr lang="zh-CN" altLang="zh-CN" sz="3900" b="0" i="0" u="none" spc="19900">
                <a:noFill/>
                <a:effectLst/>
                <a:latin typeface="Times New Roman" pitchFamily="39"/>
                <a:ea typeface="宋体" pitchFamily="39"/>
                <a:cs typeface="宋体" pitchFamily="39"/>
                <a:sym typeface="Finished"/>
              </a:rPr>
              <a:t>⁠</a:t>
            </a:r>
            <a:endParaRPr lang="zh-CN" altLang="zh-CN" sz="3900" b="0" i="0" u="none" spc="19900">
              <a:solidFill>
                <a:srgbClr val="1EE3CF"/>
              </a:solidFill>
              <a:effectLst/>
              <a:latin typeface="Times New Roman" pitchFamily="39"/>
              <a:ea typeface="宋体" pitchFamily="39"/>
              <a:cs typeface="宋体" pitchFamily="39"/>
              <a:sym typeface="Finished"/>
              <a:hlinkClick r:id="" action="ppaction://macro?name={&quot;type&quot;:&quot;ImageText&quot;,&quot;item&quot;:&quot;ImageText&quot;,&quot;path&quot;:&quot;\\ImageTexts\\f7ed1d04-92a2-4cc3-ad0a-a86a6e517f52.png&quot;}"/>
            </a:endParaRPr>
          </a:p>
        </p:txBody>
      </p:sp>
      <p:sp>
        <p:nvSpPr>
          <p:cNvPr id="11818" name="yt_shape_11818"/>
          <p:cNvSpPr txBox="1"/>
          <p:nvPr/>
        </p:nvSpPr>
        <p:spPr>
          <a:xfrm>
            <a:off x="540119" y="1440358"/>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22</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已知不等边</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Times New Roman" pitchFamily="24"/>
                <a:ea typeface="宋体" pitchFamily="24"/>
                <a:cs typeface="宋体" pitchFamily="24"/>
              </a:rPr>
              <a:t>的三边长为整数</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满足</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13</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求边长</a:t>
            </a:r>
            <a:r>
              <a:rPr lang="en-US" altLang="zh-CN" sz="2400" b="0" i="1"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p>
        </p:txBody>
      </p:sp>
      <p:sp>
        <p:nvSpPr>
          <p:cNvPr id="11819" name="yt_shape_11819"/>
          <p:cNvSpPr txBox="1"/>
          <p:nvPr/>
        </p:nvSpPr>
        <p:spPr>
          <a:xfrm>
            <a:off x="540000" y="2399793"/>
            <a:ext cx="4368183" cy="4269567"/>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解</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b</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4</a:t>
            </a:r>
            <a:r>
              <a:rPr lang="en-US" altLang="zh-CN" sz="2400" b="0" i="1" u="none" dirty="0">
                <a:solidFill>
                  <a:srgbClr val="FF0000"/>
                </a:solidFill>
                <a:effectLst/>
                <a:latin typeface="Times New Roman" pitchFamily="24"/>
                <a:ea typeface="Times New Roman" pitchFamily="24"/>
                <a:cs typeface="宋体" pitchFamily="24"/>
              </a:rPr>
              <a:t>a</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6</a:t>
            </a:r>
            <a:r>
              <a:rPr lang="en-US" altLang="zh-CN" sz="2400" b="0" i="1" u="none" dirty="0">
                <a:solidFill>
                  <a:srgbClr val="FF0000"/>
                </a:solidFill>
                <a:effectLst/>
                <a:latin typeface="Times New Roman" pitchFamily="24"/>
                <a:ea typeface="Times New Roman" pitchFamily="24"/>
                <a:cs typeface="宋体" pitchFamily="24"/>
              </a:rPr>
              <a:t>b</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13</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0</a:t>
            </a:r>
            <a:r>
              <a:rPr lang="zh-CN" altLang="zh-CN" sz="2400" b="0" i="0" u="none" dirty="0">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4</a:t>
            </a:r>
            <a:r>
              <a:rPr lang="en-US" altLang="zh-CN" sz="2400" b="0" i="1" u="none" dirty="0">
                <a:solidFill>
                  <a:srgbClr val="FF0000"/>
                </a:solidFill>
                <a:effectLst/>
                <a:latin typeface="Times New Roman" pitchFamily="24"/>
                <a:ea typeface="Times New Roman" pitchFamily="24"/>
                <a:cs typeface="宋体" pitchFamily="24"/>
              </a:rPr>
              <a:t>a</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4</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b</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6</a:t>
            </a:r>
            <a:r>
              <a:rPr lang="en-US" altLang="zh-CN" sz="2400" b="0" i="1" u="none" dirty="0">
                <a:solidFill>
                  <a:srgbClr val="FF0000"/>
                </a:solidFill>
                <a:effectLst/>
                <a:latin typeface="Times New Roman" pitchFamily="24"/>
                <a:ea typeface="Times New Roman" pitchFamily="24"/>
                <a:cs typeface="宋体" pitchFamily="24"/>
              </a:rPr>
              <a:t>b</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9</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0</a:t>
            </a:r>
            <a:r>
              <a:rPr lang="en-US" altLang="zh-CN" sz="2400" b="0" i="0" u="none" dirty="0">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b</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3</a:t>
            </a:r>
            <a:r>
              <a:rPr lang="zh-CN" altLang="zh-CN" sz="2400" b="0" i="0" u="none" dirty="0">
                <a:solidFill>
                  <a:srgbClr val="FF0000"/>
                </a:solidFill>
                <a:effectLst/>
                <a:latin typeface="宋体" pitchFamily="24"/>
                <a:ea typeface="宋体" pitchFamily="24"/>
                <a:cs typeface="宋体" pitchFamily="24"/>
              </a:rPr>
              <a:t>）</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0</a:t>
            </a:r>
            <a:r>
              <a:rPr lang="en-US" altLang="zh-CN" sz="2400" b="0" i="0" u="none" dirty="0">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b</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3</a:t>
            </a:r>
            <a:r>
              <a:rPr lang="en-US" altLang="zh-CN" sz="2400" b="0" i="0" u="none" dirty="0">
                <a:solidFill>
                  <a:srgbClr val="FF0000"/>
                </a:solidFill>
                <a:effectLst/>
                <a:latin typeface="宋体" pitchFamily="24"/>
                <a:ea typeface="宋体" pitchFamily="24"/>
                <a:cs typeface="宋体" pitchFamily="24"/>
              </a:rPr>
              <a:t>.</a:t>
            </a:r>
          </a:p>
          <a:p>
            <a:pPr algn="l"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由三角形三边关系</a:t>
            </a:r>
            <a:r>
              <a:rPr lang="zh-CN"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得</a:t>
            </a:r>
            <a:r>
              <a:rPr lang="en-US" altLang="zh-CN" sz="2400" b="0" i="0" u="none" dirty="0">
                <a:solidFill>
                  <a:srgbClr val="FF0000"/>
                </a:solidFill>
                <a:effectLst/>
                <a:latin typeface="Times New Roman" pitchFamily="24"/>
                <a:ea typeface="Times New Roman" pitchFamily="24"/>
                <a:cs typeface="宋体" pitchFamily="24"/>
              </a:rPr>
              <a:t> 1</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c</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5</a:t>
            </a:r>
            <a:r>
              <a:rPr lang="en-US" altLang="zh-CN" sz="2400" b="0" i="0" u="none" dirty="0">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c</a:t>
            </a:r>
            <a:r>
              <a:rPr lang="zh-CN" altLang="zh-CN" sz="2400" b="0" i="0" u="none" dirty="0">
                <a:solidFill>
                  <a:srgbClr val="FF0000"/>
                </a:solidFill>
                <a:effectLst/>
                <a:latin typeface="Times New Roman" pitchFamily="24"/>
                <a:ea typeface="黑体" pitchFamily="24"/>
                <a:cs typeface="宋体" pitchFamily="24"/>
              </a:rPr>
              <a:t>为整数</a:t>
            </a:r>
            <a:r>
              <a:rPr lang="zh-CN" altLang="zh-CN" sz="2400" b="0" i="0" u="none" dirty="0">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c</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Times New Roman" pitchFamily="24"/>
                <a:ea typeface="黑体" pitchFamily="24"/>
                <a:cs typeface="宋体" pitchFamily="24"/>
              </a:rPr>
              <a:t>或</a:t>
            </a:r>
            <a:r>
              <a:rPr lang="en-US" altLang="zh-CN" sz="2400" b="0" i="0" u="none" dirty="0">
                <a:solidFill>
                  <a:srgbClr val="FF0000"/>
                </a:solidFill>
                <a:effectLst/>
                <a:latin typeface="Times New Roman" pitchFamily="24"/>
                <a:ea typeface="Times New Roman" pitchFamily="24"/>
                <a:cs typeface="宋体" pitchFamily="24"/>
              </a:rPr>
              <a:t>3</a:t>
            </a:r>
            <a:r>
              <a:rPr lang="zh-CN" altLang="zh-CN" sz="2400" b="0" i="0" u="none" dirty="0">
                <a:solidFill>
                  <a:srgbClr val="FF0000"/>
                </a:solidFill>
                <a:effectLst/>
                <a:latin typeface="Times New Roman" pitchFamily="24"/>
                <a:ea typeface="黑体" pitchFamily="24"/>
                <a:cs typeface="宋体" pitchFamily="24"/>
              </a:rPr>
              <a:t>或</a:t>
            </a:r>
            <a:r>
              <a:rPr lang="en-US" altLang="zh-CN" sz="2400" b="0" i="0" u="none" dirty="0">
                <a:solidFill>
                  <a:srgbClr val="FF0000"/>
                </a:solidFill>
                <a:effectLst/>
                <a:latin typeface="Times New Roman" pitchFamily="24"/>
                <a:ea typeface="Times New Roman" pitchFamily="24"/>
                <a:cs typeface="宋体" pitchFamily="24"/>
              </a:rPr>
              <a:t>4</a:t>
            </a:r>
            <a:r>
              <a:rPr lang="en-US" altLang="zh-CN" sz="2400" b="0" i="0" u="none" dirty="0">
                <a:solidFill>
                  <a:srgbClr val="FF0000"/>
                </a:solidFill>
                <a:effectLst/>
                <a:latin typeface="宋体" pitchFamily="24"/>
                <a:ea typeface="宋体" pitchFamily="24"/>
                <a:cs typeface="宋体" pitchFamily="24"/>
              </a:rPr>
              <a:t>.</a:t>
            </a:r>
          </a:p>
          <a:p>
            <a:pPr algn="l"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又</a:t>
            </a:r>
            <a:r>
              <a:rPr lang="en-US"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ABC</a:t>
            </a:r>
            <a:r>
              <a:rPr lang="zh-CN" altLang="zh-CN" sz="2400" b="0" i="0" u="none" dirty="0">
                <a:solidFill>
                  <a:srgbClr val="FF0000"/>
                </a:solidFill>
                <a:effectLst/>
                <a:latin typeface="Times New Roman" pitchFamily="24"/>
                <a:ea typeface="黑体" pitchFamily="24"/>
                <a:cs typeface="宋体" pitchFamily="24"/>
              </a:rPr>
              <a:t>为不等边三角形</a:t>
            </a:r>
            <a:r>
              <a:rPr lang="zh-CN" altLang="zh-CN" sz="2400" b="0" i="0" u="none" dirty="0">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c</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4</a:t>
            </a:r>
            <a:r>
              <a:rPr lang="en-US" altLang="zh-CN" sz="2400" b="0" i="0" u="none" dirty="0">
                <a:solidFill>
                  <a:srgbClr val="FF0000"/>
                </a:solidFill>
                <a:effectLst/>
                <a:latin typeface="宋体" pitchFamily="24"/>
                <a:ea typeface="宋体" pitchFamily="24"/>
                <a:cs typeface="宋体" pitchFamily="24"/>
              </a:rPr>
              <a:t>.</a:t>
            </a:r>
          </a:p>
        </p:txBody>
      </p:sp>
      <p:pic>
        <p:nvPicPr>
          <p:cNvPr id="3" name="yt_shape_1685210874513">
            <a:extLst>
              <a:ext uri="{FF2B5EF4-FFF2-40B4-BE49-F238E27FC236}">
                <a16:creationId xmlns:a16="http://schemas.microsoft.com/office/drawing/2014/main" id="{7061E7E3-2874-2FA8-C66A-8AAF9FF0E9DF}"/>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603500" y="765002"/>
            <a:ext cx="2400364" cy="641547"/>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819">
                                            <p:txEl>
                                              <p:pRg st="0" end="0"/>
                                            </p:txEl>
                                          </p:spTgt>
                                        </p:tgtEl>
                                        <p:attrNameLst>
                                          <p:attrName>style.visibility</p:attrName>
                                        </p:attrNameLst>
                                      </p:cBhvr>
                                      <p:to>
                                        <p:strVal val="visible"/>
                                      </p:to>
                                    </p:set>
                                    <p:animEffect transition="in" filter="blinds(horizontal)">
                                      <p:cBhvr>
                                        <p:cTn id="7" dur="500"/>
                                        <p:tgtEl>
                                          <p:spTgt spid="11819">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819">
                                            <p:txEl>
                                              <p:pRg st="1" end="1"/>
                                            </p:txEl>
                                          </p:spTgt>
                                        </p:tgtEl>
                                        <p:attrNameLst>
                                          <p:attrName>style.visibility</p:attrName>
                                        </p:attrNameLst>
                                      </p:cBhvr>
                                      <p:to>
                                        <p:strVal val="visible"/>
                                      </p:to>
                                    </p:set>
                                    <p:animEffect transition="in" filter="blinds(horizontal)">
                                      <p:cBhvr>
                                        <p:cTn id="10" dur="500"/>
                                        <p:tgtEl>
                                          <p:spTgt spid="11819">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1819">
                                            <p:txEl>
                                              <p:pRg st="2" end="2"/>
                                            </p:txEl>
                                          </p:spTgt>
                                        </p:tgtEl>
                                        <p:attrNameLst>
                                          <p:attrName>style.visibility</p:attrName>
                                        </p:attrNameLst>
                                      </p:cBhvr>
                                      <p:to>
                                        <p:strVal val="visible"/>
                                      </p:to>
                                    </p:set>
                                    <p:animEffect transition="in" filter="blinds(horizontal)">
                                      <p:cBhvr>
                                        <p:cTn id="13" dur="500"/>
                                        <p:tgtEl>
                                          <p:spTgt spid="11819">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1819">
                                            <p:txEl>
                                              <p:pRg st="3" end="3"/>
                                            </p:txEl>
                                          </p:spTgt>
                                        </p:tgtEl>
                                        <p:attrNameLst>
                                          <p:attrName>style.visibility</p:attrName>
                                        </p:attrNameLst>
                                      </p:cBhvr>
                                      <p:to>
                                        <p:strVal val="visible"/>
                                      </p:to>
                                    </p:set>
                                    <p:animEffect transition="in" filter="blinds(horizontal)">
                                      <p:cBhvr>
                                        <p:cTn id="16" dur="500"/>
                                        <p:tgtEl>
                                          <p:spTgt spid="11819">
                                            <p:txEl>
                                              <p:pRg st="3" end="3"/>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1819">
                                            <p:txEl>
                                              <p:pRg st="4" end="4"/>
                                            </p:txEl>
                                          </p:spTgt>
                                        </p:tgtEl>
                                        <p:attrNameLst>
                                          <p:attrName>style.visibility</p:attrName>
                                        </p:attrNameLst>
                                      </p:cBhvr>
                                      <p:to>
                                        <p:strVal val="visible"/>
                                      </p:to>
                                    </p:set>
                                    <p:animEffect transition="in" filter="blinds(horizontal)">
                                      <p:cBhvr>
                                        <p:cTn id="19" dur="500"/>
                                        <p:tgtEl>
                                          <p:spTgt spid="11819">
                                            <p:txEl>
                                              <p:pRg st="4" end="4"/>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1819">
                                            <p:txEl>
                                              <p:pRg st="5" end="5"/>
                                            </p:txEl>
                                          </p:spTgt>
                                        </p:tgtEl>
                                        <p:attrNameLst>
                                          <p:attrName>style.visibility</p:attrName>
                                        </p:attrNameLst>
                                      </p:cBhvr>
                                      <p:to>
                                        <p:strVal val="visible"/>
                                      </p:to>
                                    </p:set>
                                    <p:animEffect transition="in" filter="blinds(horizontal)">
                                      <p:cBhvr>
                                        <p:cTn id="22" dur="500"/>
                                        <p:tgtEl>
                                          <p:spTgt spid="11819">
                                            <p:txEl>
                                              <p:pRg st="5" end="5"/>
                                            </p:txEl>
                                          </p:spTgt>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1819">
                                            <p:txEl>
                                              <p:pRg st="6" end="6"/>
                                            </p:txEl>
                                          </p:spTgt>
                                        </p:tgtEl>
                                        <p:attrNameLst>
                                          <p:attrName>style.visibility</p:attrName>
                                        </p:attrNameLst>
                                      </p:cBhvr>
                                      <p:to>
                                        <p:strVal val="visible"/>
                                      </p:to>
                                    </p:set>
                                    <p:animEffect transition="in" filter="blinds(horizontal)">
                                      <p:cBhvr>
                                        <p:cTn id="25" dur="500"/>
                                        <p:tgtEl>
                                          <p:spTgt spid="11819">
                                            <p:txEl>
                                              <p:pRg st="6" end="6"/>
                                            </p:txEl>
                                          </p:spTgt>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1819">
                                            <p:txEl>
                                              <p:pRg st="7" end="7"/>
                                            </p:txEl>
                                          </p:spTgt>
                                        </p:tgtEl>
                                        <p:attrNameLst>
                                          <p:attrName>style.visibility</p:attrName>
                                        </p:attrNameLst>
                                      </p:cBhvr>
                                      <p:to>
                                        <p:strVal val="visible"/>
                                      </p:to>
                                    </p:set>
                                    <p:animEffect transition="in" filter="blinds(horizontal)">
                                      <p:cBhvr>
                                        <p:cTn id="28" dur="500"/>
                                        <p:tgtEl>
                                          <p:spTgt spid="11819">
                                            <p:txEl>
                                              <p:pRg st="7" end="7"/>
                                            </p:txEl>
                                          </p:spTgt>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1819">
                                            <p:txEl>
                                              <p:pRg st="8" end="8"/>
                                            </p:txEl>
                                          </p:spTgt>
                                        </p:tgtEl>
                                        <p:attrNameLst>
                                          <p:attrName>style.visibility</p:attrName>
                                        </p:attrNameLst>
                                      </p:cBhvr>
                                      <p:to>
                                        <p:strVal val="visible"/>
                                      </p:to>
                                    </p:set>
                                    <p:animEffect transition="in" filter="blinds(horizontal)">
                                      <p:cBhvr>
                                        <p:cTn id="31" dur="500"/>
                                        <p:tgtEl>
                                          <p:spTgt spid="1181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19"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820" name="yt_shape_11820"/>
          <p:cNvSpPr txBox="1"/>
          <p:nvPr/>
        </p:nvSpPr>
        <p:spPr>
          <a:xfrm>
            <a:off x="479495" y="900000"/>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23</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如果一个正整数能表示为两个连续偶数的平方差</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那么称这个正整数为</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神秘数</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20</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故</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20</a:t>
            </a:r>
            <a:r>
              <a:rPr lang="zh-CN" altLang="zh-CN" sz="2400" b="0" i="0" u="none">
                <a:solidFill>
                  <a:srgbClr val="000000"/>
                </a:solidFill>
                <a:effectLst/>
                <a:latin typeface="Times New Roman" pitchFamily="24"/>
                <a:ea typeface="宋体" pitchFamily="24"/>
                <a:cs typeface="宋体" pitchFamily="24"/>
              </a:rPr>
              <a:t>都是</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神秘数</a:t>
            </a:r>
            <a:r>
              <a:rPr lang="en-US" altLang="zh-CN" sz="2400" b="0" i="0" u="none">
                <a:solidFill>
                  <a:srgbClr val="000000"/>
                </a:solidFill>
                <a:effectLst/>
                <a:latin typeface="宋体" pitchFamily="24"/>
                <a:ea typeface="宋体" pitchFamily="24"/>
                <a:cs typeface="宋体" pitchFamily="24"/>
              </a:rPr>
              <a:t>”.</a:t>
            </a:r>
          </a:p>
        </p:txBody>
      </p:sp>
      <p:sp>
        <p:nvSpPr>
          <p:cNvPr id="11821" name="yt_shape_11821"/>
          <p:cNvSpPr txBox="1"/>
          <p:nvPr/>
        </p:nvSpPr>
        <p:spPr>
          <a:xfrm>
            <a:off x="479376" y="1859435"/>
            <a:ext cx="5693866"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28</a:t>
            </a:r>
            <a:r>
              <a:rPr lang="zh-CN" altLang="zh-CN" sz="2400" b="0" i="0" u="none">
                <a:solidFill>
                  <a:srgbClr val="000000"/>
                </a:solidFill>
                <a:effectLst/>
                <a:latin typeface="Times New Roman" pitchFamily="24"/>
                <a:ea typeface="宋体" pitchFamily="24"/>
                <a:cs typeface="宋体" pitchFamily="24"/>
              </a:rPr>
              <a:t>和</a:t>
            </a:r>
            <a:r>
              <a:rPr lang="en-US" altLang="zh-CN" sz="2400" b="0" i="0" u="none">
                <a:solidFill>
                  <a:srgbClr val="000000"/>
                </a:solidFill>
                <a:effectLst/>
                <a:latin typeface="Times New Roman" pitchFamily="24"/>
                <a:ea typeface="Times New Roman" pitchFamily="24"/>
                <a:cs typeface="宋体" pitchFamily="24"/>
              </a:rPr>
              <a:t>2018</a:t>
            </a:r>
            <a:r>
              <a:rPr lang="zh-CN" altLang="zh-CN" sz="2400" b="0" i="0" u="none">
                <a:solidFill>
                  <a:srgbClr val="000000"/>
                </a:solidFill>
                <a:effectLst/>
                <a:latin typeface="Times New Roman" pitchFamily="24"/>
                <a:ea typeface="宋体" pitchFamily="24"/>
                <a:cs typeface="宋体" pitchFamily="24"/>
              </a:rPr>
              <a:t>这两个数是</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神秘数</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吗</a:t>
            </a:r>
            <a:r>
              <a:rPr lang="zh-CN" altLang="zh-CN" sz="2400" b="0" i="0" u="none">
                <a:solidFill>
                  <a:srgbClr val="000000"/>
                </a:solidFill>
                <a:effectLst/>
                <a:latin typeface="宋体" pitchFamily="24"/>
                <a:ea typeface="宋体" pitchFamily="24"/>
                <a:cs typeface="宋体" pitchFamily="24"/>
              </a:rPr>
              <a:t>？</a:t>
            </a:r>
          </a:p>
        </p:txBody>
      </p:sp>
      <p:sp>
        <p:nvSpPr>
          <p:cNvPr id="11822" name="yt_shape_11822"/>
          <p:cNvSpPr txBox="1"/>
          <p:nvPr/>
        </p:nvSpPr>
        <p:spPr>
          <a:xfrm>
            <a:off x="479495" y="2338738"/>
            <a:ext cx="11244513" cy="2829172"/>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解</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1</a:t>
            </a:r>
            <a:r>
              <a:rPr lang="zh-CN"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假设</a:t>
            </a:r>
            <a:r>
              <a:rPr lang="en-US" altLang="zh-CN" sz="2400" b="0" i="0" u="none" dirty="0">
                <a:solidFill>
                  <a:srgbClr val="FF0000"/>
                </a:solidFill>
                <a:effectLst/>
                <a:latin typeface="Times New Roman" pitchFamily="24"/>
                <a:ea typeface="Times New Roman" pitchFamily="24"/>
                <a:cs typeface="宋体" pitchFamily="24"/>
              </a:rPr>
              <a:t>28</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b</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其中</a:t>
            </a:r>
            <a:r>
              <a:rPr lang="en-US" altLang="zh-CN" sz="2400" b="0" i="1" u="none" dirty="0">
                <a:solidFill>
                  <a:srgbClr val="FF0000"/>
                </a:solidFill>
                <a:effectLst/>
                <a:latin typeface="Times New Roman" pitchFamily="24"/>
                <a:ea typeface="Times New Roman" pitchFamily="24"/>
                <a:cs typeface="宋体" pitchFamily="24"/>
              </a:rPr>
              <a:t>a</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b</a:t>
            </a:r>
            <a:r>
              <a:rPr lang="zh-CN" altLang="zh-CN" sz="2400" b="0" i="0" u="none" dirty="0">
                <a:solidFill>
                  <a:srgbClr val="FF0000"/>
                </a:solidFill>
                <a:effectLst/>
                <a:latin typeface="Times New Roman" pitchFamily="24"/>
                <a:ea typeface="黑体" pitchFamily="24"/>
                <a:cs typeface="宋体" pitchFamily="24"/>
              </a:rPr>
              <a:t>为两个连续偶数</a:t>
            </a:r>
            <a:r>
              <a:rPr lang="zh-CN"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则</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b</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b</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28</a:t>
            </a:r>
            <a:r>
              <a:rPr lang="en-US" altLang="zh-CN" sz="2400" b="0" i="0" u="none" dirty="0">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b</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b</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14</a:t>
            </a:r>
            <a:r>
              <a:rPr lang="en-US" altLang="zh-CN" sz="2400" b="0" i="0" u="none" dirty="0">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8</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b</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6</a:t>
            </a:r>
            <a:r>
              <a:rPr lang="zh-CN" altLang="zh-CN" sz="2400" b="0" i="0" u="none" dirty="0">
                <a:solidFill>
                  <a:srgbClr val="FF0000"/>
                </a:solidFill>
                <a:effectLst/>
                <a:latin typeface="宋体" pitchFamily="24"/>
                <a:ea typeface="宋体" pitchFamily="24"/>
                <a:cs typeface="宋体" pitchFamily="24"/>
              </a:rPr>
              <a:t>，</a:t>
            </a:r>
          </a:p>
          <a:p>
            <a:pPr algn="l"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即</a:t>
            </a:r>
            <a:r>
              <a:rPr lang="en-US" altLang="zh-CN" sz="2400" b="0" i="0" u="none" dirty="0">
                <a:solidFill>
                  <a:srgbClr val="FF0000"/>
                </a:solidFill>
                <a:effectLst/>
                <a:latin typeface="Times New Roman" pitchFamily="24"/>
                <a:ea typeface="Times New Roman" pitchFamily="24"/>
                <a:cs typeface="宋体" pitchFamily="24"/>
              </a:rPr>
              <a:t>28</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8</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6</a:t>
            </a:r>
            <a:r>
              <a:rPr lang="en-US" altLang="zh-CN" sz="2400" b="0" i="0" u="none" baseline="30000" dirty="0">
                <a:solidFill>
                  <a:srgbClr val="FF0000"/>
                </a:solidFill>
                <a:effectLst/>
                <a:latin typeface="Times New Roman" pitchFamily="24"/>
                <a:ea typeface="Times New Roman" pitchFamily="24"/>
                <a:cs typeface="宋体" pitchFamily="24"/>
              </a:rPr>
              <a:t>2</a:t>
            </a:r>
            <a:r>
              <a:rPr lang="en-US" altLang="zh-CN" sz="2400" b="0" i="0" u="none" dirty="0">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28</a:t>
            </a:r>
            <a:r>
              <a:rPr lang="zh-CN" altLang="zh-CN" sz="2400" b="0" i="0" u="none" dirty="0">
                <a:solidFill>
                  <a:srgbClr val="FF0000"/>
                </a:solidFill>
                <a:effectLst/>
                <a:latin typeface="Times New Roman" pitchFamily="24"/>
                <a:ea typeface="黑体" pitchFamily="24"/>
                <a:cs typeface="宋体" pitchFamily="24"/>
              </a:rPr>
              <a:t>是神秘数</a:t>
            </a:r>
            <a:r>
              <a:rPr lang="en-US" altLang="zh-CN" sz="2400" b="0" i="0" u="none" dirty="0">
                <a:solidFill>
                  <a:srgbClr val="FF0000"/>
                </a:solidFill>
                <a:effectLst/>
                <a:latin typeface="宋体" pitchFamily="24"/>
                <a:ea typeface="宋体" pitchFamily="24"/>
                <a:cs typeface="宋体" pitchFamily="24"/>
              </a:rPr>
              <a:t>.</a:t>
            </a:r>
          </a:p>
          <a:p>
            <a:pPr algn="l"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同理可得</a:t>
            </a:r>
            <a:r>
              <a:rPr lang="en-US" altLang="zh-CN" sz="2400" b="0" i="0" u="none" dirty="0">
                <a:solidFill>
                  <a:srgbClr val="FF0000"/>
                </a:solidFill>
                <a:effectLst/>
                <a:latin typeface="Times New Roman" pitchFamily="24"/>
                <a:ea typeface="Times New Roman" pitchFamily="24"/>
                <a:cs typeface="宋体" pitchFamily="24"/>
              </a:rPr>
              <a:t>2018</a:t>
            </a:r>
            <a:r>
              <a:rPr lang="zh-CN" altLang="zh-CN" sz="2400" b="0" i="0" u="none" dirty="0">
                <a:solidFill>
                  <a:srgbClr val="FF0000"/>
                </a:solidFill>
                <a:effectLst/>
                <a:latin typeface="Times New Roman" pitchFamily="24"/>
                <a:ea typeface="黑体" pitchFamily="24"/>
                <a:cs typeface="宋体" pitchFamily="24"/>
              </a:rPr>
              <a:t>不是神秘数</a:t>
            </a:r>
            <a:r>
              <a:rPr lang="en-US" altLang="zh-CN" sz="2400" b="0" i="0" u="none" dirty="0">
                <a:solidFill>
                  <a:srgbClr val="FF0000"/>
                </a:solidFill>
                <a:effectLst/>
                <a:latin typeface="宋体" pitchFamily="24"/>
                <a:ea typeface="宋体" pitchFamily="24"/>
                <a:cs typeface="宋体" pitchFamily="24"/>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822">
                                            <p:txEl>
                                              <p:pRg st="0" end="0"/>
                                            </p:txEl>
                                          </p:spTgt>
                                        </p:tgtEl>
                                        <p:attrNameLst>
                                          <p:attrName>style.visibility</p:attrName>
                                        </p:attrNameLst>
                                      </p:cBhvr>
                                      <p:to>
                                        <p:strVal val="visible"/>
                                      </p:to>
                                    </p:set>
                                    <p:animEffect transition="in" filter="blinds(horizontal)">
                                      <p:cBhvr>
                                        <p:cTn id="7" dur="500"/>
                                        <p:tgtEl>
                                          <p:spTgt spid="1182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822">
                                            <p:txEl>
                                              <p:pRg st="1" end="1"/>
                                            </p:txEl>
                                          </p:spTgt>
                                        </p:tgtEl>
                                        <p:attrNameLst>
                                          <p:attrName>style.visibility</p:attrName>
                                        </p:attrNameLst>
                                      </p:cBhvr>
                                      <p:to>
                                        <p:strVal val="visible"/>
                                      </p:to>
                                    </p:set>
                                    <p:animEffect transition="in" filter="blinds(horizontal)">
                                      <p:cBhvr>
                                        <p:cTn id="10" dur="500"/>
                                        <p:tgtEl>
                                          <p:spTgt spid="11822">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1822">
                                            <p:txEl>
                                              <p:pRg st="2" end="2"/>
                                            </p:txEl>
                                          </p:spTgt>
                                        </p:tgtEl>
                                        <p:attrNameLst>
                                          <p:attrName>style.visibility</p:attrName>
                                        </p:attrNameLst>
                                      </p:cBhvr>
                                      <p:to>
                                        <p:strVal val="visible"/>
                                      </p:to>
                                    </p:set>
                                    <p:animEffect transition="in" filter="blinds(horizontal)">
                                      <p:cBhvr>
                                        <p:cTn id="13" dur="500"/>
                                        <p:tgtEl>
                                          <p:spTgt spid="11822">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1822">
                                            <p:txEl>
                                              <p:pRg st="3" end="3"/>
                                            </p:txEl>
                                          </p:spTgt>
                                        </p:tgtEl>
                                        <p:attrNameLst>
                                          <p:attrName>style.visibility</p:attrName>
                                        </p:attrNameLst>
                                      </p:cBhvr>
                                      <p:to>
                                        <p:strVal val="visible"/>
                                      </p:to>
                                    </p:set>
                                    <p:animEffect transition="in" filter="blinds(horizontal)">
                                      <p:cBhvr>
                                        <p:cTn id="16" dur="500"/>
                                        <p:tgtEl>
                                          <p:spTgt spid="11822">
                                            <p:txEl>
                                              <p:pRg st="3" end="3"/>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1822">
                                            <p:txEl>
                                              <p:pRg st="4" end="4"/>
                                            </p:txEl>
                                          </p:spTgt>
                                        </p:tgtEl>
                                        <p:attrNameLst>
                                          <p:attrName>style.visibility</p:attrName>
                                        </p:attrNameLst>
                                      </p:cBhvr>
                                      <p:to>
                                        <p:strVal val="visible"/>
                                      </p:to>
                                    </p:set>
                                    <p:animEffect transition="in" filter="blinds(horizontal)">
                                      <p:cBhvr>
                                        <p:cTn id="19" dur="500"/>
                                        <p:tgtEl>
                                          <p:spTgt spid="11822">
                                            <p:txEl>
                                              <p:pRg st="4" end="4"/>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1822">
                                            <p:txEl>
                                              <p:pRg st="5" end="5"/>
                                            </p:txEl>
                                          </p:spTgt>
                                        </p:tgtEl>
                                        <p:attrNameLst>
                                          <p:attrName>style.visibility</p:attrName>
                                        </p:attrNameLst>
                                      </p:cBhvr>
                                      <p:to>
                                        <p:strVal val="visible"/>
                                      </p:to>
                                    </p:set>
                                    <p:animEffect transition="in" filter="blinds(horizontal)">
                                      <p:cBhvr>
                                        <p:cTn id="22" dur="500"/>
                                        <p:tgtEl>
                                          <p:spTgt spid="1182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22"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823" name="yt_shape_11823"/>
          <p:cNvSpPr txBox="1"/>
          <p:nvPr/>
        </p:nvSpPr>
        <p:spPr>
          <a:xfrm>
            <a:off x="540119" y="900000"/>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设两个连续偶数为</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k</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和</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k</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其中</a:t>
            </a:r>
            <a:r>
              <a:rPr lang="en-US" altLang="zh-CN" sz="2400" b="0" i="1" u="none">
                <a:solidFill>
                  <a:srgbClr val="000000"/>
                </a:solidFill>
                <a:effectLst/>
                <a:latin typeface="Times New Roman" pitchFamily="24"/>
                <a:ea typeface="Times New Roman" pitchFamily="24"/>
                <a:cs typeface="宋体" pitchFamily="24"/>
              </a:rPr>
              <a:t>k</a:t>
            </a:r>
            <a:r>
              <a:rPr lang="zh-CN" altLang="zh-CN" sz="2400" b="0" i="0" u="none">
                <a:solidFill>
                  <a:srgbClr val="000000"/>
                </a:solidFill>
                <a:effectLst/>
                <a:latin typeface="Times New Roman" pitchFamily="24"/>
                <a:ea typeface="宋体" pitchFamily="24"/>
                <a:cs typeface="宋体" pitchFamily="24"/>
              </a:rPr>
              <a:t>取非负整数</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由这两个连续偶数构造的神秘数是</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宋体" pitchFamily="24"/>
                <a:cs typeface="宋体" pitchFamily="24"/>
              </a:rPr>
              <a:t>的倍数吗</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为什么</a:t>
            </a:r>
            <a:r>
              <a:rPr lang="zh-CN" altLang="zh-CN" sz="2400" b="0" i="0" u="none">
                <a:solidFill>
                  <a:srgbClr val="000000"/>
                </a:solidFill>
                <a:effectLst/>
                <a:latin typeface="宋体" pitchFamily="24"/>
                <a:ea typeface="宋体" pitchFamily="24"/>
                <a:cs typeface="宋体" pitchFamily="24"/>
              </a:rPr>
              <a:t>？</a:t>
            </a:r>
          </a:p>
        </p:txBody>
      </p:sp>
      <p:sp>
        <p:nvSpPr>
          <p:cNvPr id="11824" name="yt_shape_11824"/>
          <p:cNvSpPr txBox="1"/>
          <p:nvPr/>
        </p:nvSpPr>
        <p:spPr>
          <a:xfrm>
            <a:off x="540000" y="1859435"/>
            <a:ext cx="4632678" cy="2349041"/>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解</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r>
              <a:rPr lang="en-US" altLang="zh-CN" sz="2400" b="0" i="1" u="none" dirty="0">
                <a:solidFill>
                  <a:srgbClr val="FF0000"/>
                </a:solidFill>
                <a:effectLst/>
                <a:latin typeface="Times New Roman" pitchFamily="24"/>
                <a:ea typeface="Times New Roman" pitchFamily="24"/>
                <a:cs typeface="宋体" pitchFamily="24"/>
              </a:rPr>
              <a:t>k</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r>
              <a:rPr lang="en-US" altLang="zh-CN" sz="2400" b="0" i="1" u="none" dirty="0">
                <a:solidFill>
                  <a:srgbClr val="FF0000"/>
                </a:solidFill>
                <a:effectLst/>
                <a:latin typeface="Times New Roman" pitchFamily="24"/>
                <a:ea typeface="Times New Roman" pitchFamily="24"/>
                <a:cs typeface="宋体" pitchFamily="24"/>
              </a:rPr>
              <a:t>k</a:t>
            </a:r>
            <a:r>
              <a:rPr lang="zh-CN" altLang="zh-CN" sz="2400" b="0" i="0" u="none" dirty="0">
                <a:solidFill>
                  <a:srgbClr val="FF0000"/>
                </a:solidFill>
                <a:effectLst/>
                <a:latin typeface="宋体" pitchFamily="24"/>
                <a:ea typeface="宋体" pitchFamily="24"/>
                <a:cs typeface="宋体" pitchFamily="24"/>
              </a:rPr>
              <a:t>）</a:t>
            </a:r>
            <a:r>
              <a:rPr lang="en-US" altLang="zh-CN" sz="2400" b="0" i="0" u="none" baseline="30000" dirty="0">
                <a:solidFill>
                  <a:srgbClr val="FF0000"/>
                </a:solidFill>
                <a:effectLst/>
                <a:latin typeface="Times New Roman" pitchFamily="24"/>
                <a:ea typeface="Times New Roman" pitchFamily="24"/>
                <a:cs typeface="宋体" pitchFamily="24"/>
              </a:rPr>
              <a:t>2</a:t>
            </a:r>
          </a:p>
          <a:p>
            <a:pPr algn="l" eaLnBrk="1" latinLnBrk="0" hangingPunct="0">
              <a:lnSpc>
                <a:spcPct val="129999"/>
              </a:lnSpc>
            </a:pP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r>
              <a:rPr lang="en-US" altLang="zh-CN" sz="2400" b="0" i="1" u="none" dirty="0">
                <a:solidFill>
                  <a:srgbClr val="FF0000"/>
                </a:solidFill>
                <a:effectLst/>
                <a:latin typeface="Times New Roman" pitchFamily="24"/>
                <a:ea typeface="Times New Roman" pitchFamily="24"/>
                <a:cs typeface="宋体" pitchFamily="24"/>
              </a:rPr>
              <a:t>k</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r>
              <a:rPr lang="en-US" altLang="zh-CN" sz="2400" b="0" i="1" u="none" dirty="0">
                <a:solidFill>
                  <a:srgbClr val="FF0000"/>
                </a:solidFill>
                <a:effectLst/>
                <a:latin typeface="Times New Roman" pitchFamily="24"/>
                <a:ea typeface="Times New Roman" pitchFamily="24"/>
                <a:cs typeface="宋体" pitchFamily="24"/>
              </a:rPr>
              <a:t>k</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p>
          <a:p>
            <a:pPr algn="l" eaLnBrk="1" latinLnBrk="0" hangingPunct="0">
              <a:lnSpc>
                <a:spcPct val="129999"/>
              </a:lnSpc>
            </a:pP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4</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r>
              <a:rPr lang="en-US" altLang="zh-CN" sz="2400" b="0" i="1" u="none" dirty="0">
                <a:solidFill>
                  <a:srgbClr val="FF0000"/>
                </a:solidFill>
                <a:effectLst/>
                <a:latin typeface="Times New Roman" pitchFamily="24"/>
                <a:ea typeface="Times New Roman" pitchFamily="24"/>
                <a:cs typeface="宋体" pitchFamily="24"/>
              </a:rPr>
              <a:t>k</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1</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k</a:t>
            </a:r>
            <a:r>
              <a:rPr lang="zh-CN" altLang="zh-CN" sz="2400" b="0" i="0" u="none" dirty="0">
                <a:solidFill>
                  <a:srgbClr val="FF0000"/>
                </a:solidFill>
                <a:effectLst/>
                <a:latin typeface="Times New Roman" pitchFamily="24"/>
                <a:ea typeface="黑体" pitchFamily="24"/>
                <a:cs typeface="宋体" pitchFamily="24"/>
              </a:rPr>
              <a:t>为非负整数</a:t>
            </a:r>
            <a:r>
              <a:rPr lang="zh-CN" altLang="zh-CN" sz="2400" b="0" i="0" u="none" dirty="0">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r>
              <a:rPr lang="en-US" altLang="zh-CN" sz="2400" b="0" i="1" u="none" dirty="0">
                <a:solidFill>
                  <a:srgbClr val="FF0000"/>
                </a:solidFill>
                <a:effectLst/>
                <a:latin typeface="Times New Roman" pitchFamily="24"/>
                <a:ea typeface="Times New Roman" pitchFamily="24"/>
                <a:cs typeface="宋体" pitchFamily="24"/>
              </a:rPr>
              <a:t>k</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r>
              <a:rPr lang="en-US" altLang="zh-CN" sz="2400" b="0" i="1" u="none" dirty="0">
                <a:solidFill>
                  <a:srgbClr val="FF0000"/>
                </a:solidFill>
                <a:effectLst/>
                <a:latin typeface="Times New Roman" pitchFamily="24"/>
                <a:ea typeface="Times New Roman" pitchFamily="24"/>
                <a:cs typeface="宋体" pitchFamily="24"/>
              </a:rPr>
              <a:t>k</a:t>
            </a:r>
            <a:r>
              <a:rPr lang="zh-CN" altLang="zh-CN" sz="2400" b="0" i="0" u="none" dirty="0">
                <a:solidFill>
                  <a:srgbClr val="FF0000"/>
                </a:solidFill>
                <a:effectLst/>
                <a:latin typeface="宋体" pitchFamily="24"/>
                <a:ea typeface="宋体" pitchFamily="24"/>
                <a:cs typeface="宋体" pitchFamily="24"/>
              </a:rPr>
              <a:t>）</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Times New Roman" pitchFamily="24"/>
                <a:ea typeface="黑体" pitchFamily="24"/>
                <a:cs typeface="宋体" pitchFamily="24"/>
              </a:rPr>
              <a:t>是</a:t>
            </a:r>
            <a:r>
              <a:rPr lang="en-US" altLang="zh-CN" sz="2400" b="0" i="0" u="none" dirty="0">
                <a:solidFill>
                  <a:srgbClr val="FF0000"/>
                </a:solidFill>
                <a:effectLst/>
                <a:latin typeface="Times New Roman" pitchFamily="24"/>
                <a:ea typeface="Times New Roman" pitchFamily="24"/>
                <a:cs typeface="宋体" pitchFamily="24"/>
              </a:rPr>
              <a:t>4</a:t>
            </a:r>
            <a:r>
              <a:rPr lang="zh-CN" altLang="zh-CN" sz="2400" b="0" i="0" u="none" dirty="0">
                <a:solidFill>
                  <a:srgbClr val="FF0000"/>
                </a:solidFill>
                <a:effectLst/>
                <a:latin typeface="Times New Roman" pitchFamily="24"/>
                <a:ea typeface="黑体" pitchFamily="24"/>
                <a:cs typeface="宋体" pitchFamily="24"/>
              </a:rPr>
              <a:t>的倍数</a:t>
            </a:r>
            <a:r>
              <a:rPr lang="en-US" altLang="zh-CN" sz="2400" b="0" i="0" u="none" dirty="0">
                <a:solidFill>
                  <a:srgbClr val="FF0000"/>
                </a:solidFill>
                <a:effectLst/>
                <a:latin typeface="宋体" pitchFamily="24"/>
                <a:ea typeface="宋体" pitchFamily="24"/>
                <a:cs typeface="宋体" pitchFamily="24"/>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824">
                                            <p:txEl>
                                              <p:pRg st="0" end="0"/>
                                            </p:txEl>
                                          </p:spTgt>
                                        </p:tgtEl>
                                        <p:attrNameLst>
                                          <p:attrName>style.visibility</p:attrName>
                                        </p:attrNameLst>
                                      </p:cBhvr>
                                      <p:to>
                                        <p:strVal val="visible"/>
                                      </p:to>
                                    </p:set>
                                    <p:animEffect transition="in" filter="blinds(horizontal)">
                                      <p:cBhvr>
                                        <p:cTn id="7" dur="500"/>
                                        <p:tgtEl>
                                          <p:spTgt spid="1182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824">
                                            <p:txEl>
                                              <p:pRg st="1" end="1"/>
                                            </p:txEl>
                                          </p:spTgt>
                                        </p:tgtEl>
                                        <p:attrNameLst>
                                          <p:attrName>style.visibility</p:attrName>
                                        </p:attrNameLst>
                                      </p:cBhvr>
                                      <p:to>
                                        <p:strVal val="visible"/>
                                      </p:to>
                                    </p:set>
                                    <p:animEffect transition="in" filter="blinds(horizontal)">
                                      <p:cBhvr>
                                        <p:cTn id="12" dur="500"/>
                                        <p:tgtEl>
                                          <p:spTgt spid="1182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824">
                                            <p:txEl>
                                              <p:pRg st="2" end="2"/>
                                            </p:txEl>
                                          </p:spTgt>
                                        </p:tgtEl>
                                        <p:attrNameLst>
                                          <p:attrName>style.visibility</p:attrName>
                                        </p:attrNameLst>
                                      </p:cBhvr>
                                      <p:to>
                                        <p:strVal val="visible"/>
                                      </p:to>
                                    </p:set>
                                    <p:animEffect transition="in" filter="blinds(horizontal)">
                                      <p:cBhvr>
                                        <p:cTn id="17" dur="500"/>
                                        <p:tgtEl>
                                          <p:spTgt spid="11824">
                                            <p:txEl>
                                              <p:pRg st="2" end="2"/>
                                            </p:txEl>
                                          </p:spTgt>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1824">
                                            <p:txEl>
                                              <p:pRg st="3" end="3"/>
                                            </p:txEl>
                                          </p:spTgt>
                                        </p:tgtEl>
                                        <p:attrNameLst>
                                          <p:attrName>style.visibility</p:attrName>
                                        </p:attrNameLst>
                                      </p:cBhvr>
                                      <p:to>
                                        <p:strVal val="visible"/>
                                      </p:to>
                                    </p:set>
                                    <p:animEffect transition="in" filter="blinds(horizontal)">
                                      <p:cBhvr>
                                        <p:cTn id="20" dur="500"/>
                                        <p:tgtEl>
                                          <p:spTgt spid="11824">
                                            <p:txEl>
                                              <p:pRg st="3" end="3"/>
                                            </p:txEl>
                                          </p:spTgt>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1824">
                                            <p:txEl>
                                              <p:pRg st="4" end="4"/>
                                            </p:txEl>
                                          </p:spTgt>
                                        </p:tgtEl>
                                        <p:attrNameLst>
                                          <p:attrName>style.visibility</p:attrName>
                                        </p:attrNameLst>
                                      </p:cBhvr>
                                      <p:to>
                                        <p:strVal val="visible"/>
                                      </p:to>
                                    </p:set>
                                    <p:animEffect transition="in" filter="blinds(horizontal)">
                                      <p:cBhvr>
                                        <p:cTn id="23" dur="500"/>
                                        <p:tgtEl>
                                          <p:spTgt spid="1182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24" grpId="0" uiExpand="1"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1825" name="yt_shape_11825"/>
              <p:cNvSpPr txBox="1"/>
              <p:nvPr/>
            </p:nvSpPr>
            <p:spPr>
              <a:xfrm>
                <a:off x="540119" y="764704"/>
                <a:ext cx="11111999" cy="4137095"/>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24</a:t>
                </a:r>
                <a:r>
                  <a:rPr lang="en-US"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楷体" pitchFamily="24"/>
                    <a:cs typeface="宋体" pitchFamily="24"/>
                  </a:rPr>
                  <a:t>成都市第七中学月考卷</a:t>
                </a:r>
                <a:r>
                  <a:rPr lang="zh-CN"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若一个正整数</a:t>
                </a:r>
                <a:r>
                  <a:rPr lang="en-US" altLang="zh-CN" sz="2400" b="0" i="1" u="none" dirty="0">
                    <a:solidFill>
                      <a:srgbClr val="000000"/>
                    </a:solidFill>
                    <a:effectLst/>
                    <a:latin typeface="Times New Roman" pitchFamily="24"/>
                    <a:ea typeface="Times New Roman" pitchFamily="24"/>
                    <a:cs typeface="宋体" pitchFamily="24"/>
                  </a:rPr>
                  <a:t>n</a:t>
                </a:r>
                <a:r>
                  <a:rPr lang="zh-CN" altLang="zh-CN" sz="2400" b="0" i="0" u="none" dirty="0">
                    <a:solidFill>
                      <a:srgbClr val="000000"/>
                    </a:solidFill>
                    <a:effectLst/>
                    <a:latin typeface="Times New Roman" pitchFamily="24"/>
                    <a:ea typeface="宋体" pitchFamily="24"/>
                    <a:cs typeface="宋体" pitchFamily="24"/>
                  </a:rPr>
                  <a:t>可以进行这样的分解</a:t>
                </a:r>
                <a:r>
                  <a:rPr lang="zh-CN" altLang="zh-CN" sz="2400" b="0" i="0" u="none" dirty="0">
                    <a:solidFill>
                      <a:srgbClr val="000000"/>
                    </a:solidFill>
                    <a:effectLst/>
                    <a:latin typeface="宋体"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n</a:t>
                </a:r>
                <a:r>
                  <a:rPr lang="zh-CN" altLang="zh-CN" sz="2400" b="0" i="0" u="none" dirty="0">
                    <a:solidFill>
                      <a:srgbClr val="000000"/>
                    </a:solidFill>
                    <a:effectLst/>
                    <a:latin typeface="宋体"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p</a:t>
                </a:r>
                <a:r>
                  <a:rPr lang="en-US" altLang="zh-CN" sz="2400" b="0" i="0" u="none" baseline="30000"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宋体"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q</a:t>
                </a:r>
                <a:r>
                  <a:rPr lang="en-US" altLang="zh-CN" sz="2400" b="0" i="0" u="none" baseline="30000"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宋体"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p</a:t>
                </a:r>
                <a:r>
                  <a:rPr lang="zh-CN" altLang="zh-CN" sz="2400" b="0" i="0" u="none" dirty="0">
                    <a:solidFill>
                      <a:srgbClr val="000000"/>
                    </a:solidFill>
                    <a:effectLst/>
                    <a:latin typeface="宋体"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q</a:t>
                </a:r>
                <a:r>
                  <a:rPr lang="zh-CN" altLang="zh-CN" sz="2400" b="0" i="0" u="none" dirty="0">
                    <a:solidFill>
                      <a:srgbClr val="000000"/>
                    </a:solidFill>
                    <a:effectLst/>
                    <a:latin typeface="宋体"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p</a:t>
                </a:r>
                <a:r>
                  <a:rPr lang="zh-CN" altLang="zh-CN" sz="2400" b="0" i="0" u="none" dirty="0">
                    <a:solidFill>
                      <a:srgbClr val="000000"/>
                    </a:solidFill>
                    <a:effectLst/>
                    <a:latin typeface="宋体"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q</a:t>
                </a:r>
                <a:r>
                  <a:rPr lang="zh-CN"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其中</a:t>
                </a:r>
                <a:r>
                  <a:rPr lang="en-US" altLang="zh-CN" sz="2400" b="0" i="1" u="none" dirty="0">
                    <a:solidFill>
                      <a:srgbClr val="000000"/>
                    </a:solidFill>
                    <a:effectLst/>
                    <a:latin typeface="Times New Roman" pitchFamily="24"/>
                    <a:ea typeface="Times New Roman" pitchFamily="24"/>
                    <a:cs typeface="宋体" pitchFamily="24"/>
                  </a:rPr>
                  <a:t>p</a:t>
                </a:r>
                <a:r>
                  <a:rPr lang="zh-CN" altLang="zh-CN" sz="2400" b="0" i="0" u="none" dirty="0">
                    <a:solidFill>
                      <a:srgbClr val="000000"/>
                    </a:solidFill>
                    <a:effectLst/>
                    <a:latin typeface="宋体"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q</a:t>
                </a:r>
                <a:r>
                  <a:rPr lang="zh-CN" altLang="zh-CN" sz="2400" b="0" i="0" u="none" dirty="0">
                    <a:solidFill>
                      <a:srgbClr val="000000"/>
                    </a:solidFill>
                    <a:effectLst/>
                    <a:latin typeface="Times New Roman" pitchFamily="24"/>
                    <a:ea typeface="宋体" pitchFamily="24"/>
                    <a:cs typeface="宋体" pitchFamily="24"/>
                  </a:rPr>
                  <a:t>是正整数</a:t>
                </a:r>
                <a:r>
                  <a:rPr lang="zh-CN"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则称</a:t>
                </a:r>
                <a:r>
                  <a:rPr lang="en-US" altLang="zh-CN" sz="2400" b="0" i="1" u="none" dirty="0">
                    <a:solidFill>
                      <a:srgbClr val="000000"/>
                    </a:solidFill>
                    <a:effectLst/>
                    <a:latin typeface="Times New Roman" pitchFamily="24"/>
                    <a:ea typeface="Times New Roman" pitchFamily="24"/>
                    <a:cs typeface="宋体" pitchFamily="24"/>
                  </a:rPr>
                  <a:t>n</a:t>
                </a:r>
                <a:r>
                  <a:rPr lang="zh-CN" altLang="zh-CN" sz="2400" b="0" i="0" u="none" dirty="0">
                    <a:solidFill>
                      <a:srgbClr val="000000"/>
                    </a:solidFill>
                    <a:effectLst/>
                    <a:latin typeface="Times New Roman" pitchFamily="24"/>
                    <a:ea typeface="宋体" pitchFamily="24"/>
                    <a:cs typeface="宋体" pitchFamily="24"/>
                  </a:rPr>
                  <a:t>为</a:t>
                </a:r>
                <a:r>
                  <a:rPr lang="en-US"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飘逸数</a:t>
                </a:r>
                <a:r>
                  <a:rPr lang="en-US"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并且在</a:t>
                </a:r>
                <a:r>
                  <a:rPr lang="en-US" altLang="zh-CN" sz="2400" b="0" i="1" u="none" dirty="0">
                    <a:solidFill>
                      <a:srgbClr val="000000"/>
                    </a:solidFill>
                    <a:effectLst/>
                    <a:latin typeface="Times New Roman" pitchFamily="24"/>
                    <a:ea typeface="Times New Roman" pitchFamily="24"/>
                    <a:cs typeface="宋体" pitchFamily="24"/>
                  </a:rPr>
                  <a:t>n</a:t>
                </a:r>
                <a:r>
                  <a:rPr lang="zh-CN" altLang="zh-CN" sz="2400" b="0" i="0" u="none" dirty="0">
                    <a:solidFill>
                      <a:srgbClr val="000000"/>
                    </a:solidFill>
                    <a:effectLst/>
                    <a:latin typeface="Times New Roman" pitchFamily="24"/>
                    <a:ea typeface="宋体" pitchFamily="24"/>
                    <a:cs typeface="宋体" pitchFamily="24"/>
                  </a:rPr>
                  <a:t>的所有这种分解中</a:t>
                </a:r>
                <a:r>
                  <a:rPr lang="zh-CN"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如果</a:t>
                </a:r>
                <a:r>
                  <a:rPr lang="en-US" altLang="zh-CN" sz="2400" b="0" i="1" u="none" dirty="0">
                    <a:solidFill>
                      <a:srgbClr val="000000"/>
                    </a:solidFill>
                    <a:effectLst/>
                    <a:latin typeface="Times New Roman" pitchFamily="24"/>
                    <a:ea typeface="Times New Roman" pitchFamily="24"/>
                    <a:cs typeface="宋体" pitchFamily="24"/>
                  </a:rPr>
                  <a:t>p</a:t>
                </a:r>
                <a:r>
                  <a:rPr lang="zh-CN" altLang="zh-CN" sz="2400" b="0" i="0" u="none" dirty="0">
                    <a:solidFill>
                      <a:srgbClr val="000000"/>
                    </a:solidFill>
                    <a:effectLst/>
                    <a:latin typeface="宋体"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q</a:t>
                </a:r>
                <a:r>
                  <a:rPr lang="zh-CN" altLang="zh-CN" sz="2400" b="0" i="0" u="none" dirty="0">
                    <a:solidFill>
                      <a:srgbClr val="000000"/>
                    </a:solidFill>
                    <a:effectLst/>
                    <a:latin typeface="Times New Roman" pitchFamily="24"/>
                    <a:ea typeface="宋体" pitchFamily="24"/>
                    <a:cs typeface="宋体" pitchFamily="24"/>
                  </a:rPr>
                  <a:t>两数之差的绝对值最小</a:t>
                </a:r>
                <a:r>
                  <a:rPr lang="zh-CN"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我们就称</a:t>
                </a:r>
                <a:r>
                  <a:rPr lang="en-US" altLang="zh-CN" sz="2400" b="0" i="1" u="none" dirty="0">
                    <a:solidFill>
                      <a:srgbClr val="000000"/>
                    </a:solidFill>
                    <a:effectLst/>
                    <a:latin typeface="Times New Roman" pitchFamily="24"/>
                    <a:ea typeface="Times New Roman" pitchFamily="24"/>
                    <a:cs typeface="宋体" pitchFamily="24"/>
                  </a:rPr>
                  <a:t>p</a:t>
                </a:r>
                <a:r>
                  <a:rPr lang="en-US" altLang="zh-CN" sz="2400" b="0" i="0" u="none" baseline="30000"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宋体"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q</a:t>
                </a:r>
                <a:r>
                  <a:rPr lang="en-US" altLang="zh-CN" sz="2400" b="0" i="0" u="none" baseline="30000"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Times New Roman" pitchFamily="24"/>
                    <a:ea typeface="宋体" pitchFamily="24"/>
                    <a:cs typeface="宋体" pitchFamily="24"/>
                  </a:rPr>
                  <a:t>是</a:t>
                </a:r>
                <a:r>
                  <a:rPr lang="en-US" altLang="zh-CN" sz="2400" b="0" i="1" u="none" dirty="0">
                    <a:solidFill>
                      <a:srgbClr val="000000"/>
                    </a:solidFill>
                    <a:effectLst/>
                    <a:latin typeface="Times New Roman" pitchFamily="24"/>
                    <a:ea typeface="Times New Roman" pitchFamily="24"/>
                    <a:cs typeface="宋体" pitchFamily="24"/>
                  </a:rPr>
                  <a:t>n</a:t>
                </a:r>
                <a:r>
                  <a:rPr lang="zh-CN" altLang="zh-CN" sz="2400" b="0" i="0" u="none" dirty="0">
                    <a:solidFill>
                      <a:srgbClr val="000000"/>
                    </a:solidFill>
                    <a:effectLst/>
                    <a:latin typeface="Times New Roman" pitchFamily="24"/>
                    <a:ea typeface="宋体" pitchFamily="24"/>
                    <a:cs typeface="宋体" pitchFamily="24"/>
                  </a:rPr>
                  <a:t>的最佳分解</a:t>
                </a:r>
                <a:r>
                  <a:rPr lang="zh-CN"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并规定</a:t>
                </a:r>
                <a:r>
                  <a:rPr lang="zh-CN" altLang="zh-CN" sz="2400" b="0" i="0" u="none" dirty="0">
                    <a:solidFill>
                      <a:srgbClr val="000000"/>
                    </a:solidFill>
                    <a:effectLst/>
                    <a:latin typeface="宋体"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F</a:t>
                </a:r>
                <a:r>
                  <a:rPr lang="zh-CN" altLang="zh-CN" sz="2400" b="0" i="0" u="none" dirty="0">
                    <a:solidFill>
                      <a:srgbClr val="000000"/>
                    </a:solidFill>
                    <a:effectLst/>
                    <a:latin typeface="宋体"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n</a:t>
                </a:r>
                <a:r>
                  <a:rPr lang="zh-CN" altLang="zh-CN" sz="2400" b="0" i="0" u="none" dirty="0">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1">
                            <a:solidFill>
                              <a:srgbClr val="010000"/>
                            </a:solidFill>
                            <a:effectLst/>
                            <a:latin typeface="Cambria Math" panose="02040503050406030204" pitchFamily="12" charset="0"/>
                            <a:ea typeface="Cambria Math" panose="02040503050406030204" pitchFamily="12" charset="0"/>
                          </a:rPr>
                          <m:t>𝑝</m:t>
                        </m:r>
                      </m:num>
                      <m:den>
                        <m:r>
                          <a:rPr lang="en-US" altLang="zh-CN" sz="2400" b="0" i="1">
                            <a:solidFill>
                              <a:srgbClr val="010000"/>
                            </a:solidFill>
                            <a:effectLst/>
                            <a:latin typeface="Cambria Math" panose="02040503050406030204" pitchFamily="12" charset="0"/>
                            <a:ea typeface="Cambria Math" panose="02040503050406030204" pitchFamily="12" charset="0"/>
                          </a:rPr>
                          <m:t>𝑞</m:t>
                        </m:r>
                      </m:den>
                    </m:f>
                  </m:oMath>
                </a14:m>
                <a:r>
                  <a:rPr lang="zh-CN"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例如</a:t>
                </a:r>
                <a:r>
                  <a:rPr lang="en-US" altLang="zh-CN" sz="2400" b="0" i="0" u="none" dirty="0">
                    <a:solidFill>
                      <a:srgbClr val="000000"/>
                    </a:solidFill>
                    <a:effectLst/>
                    <a:latin typeface="Times New Roman" pitchFamily="24"/>
                    <a:ea typeface="Times New Roman" pitchFamily="24"/>
                    <a:cs typeface="宋体" pitchFamily="24"/>
                  </a:rPr>
                  <a:t>21</a:t>
                </a:r>
                <a:r>
                  <a:rPr lang="zh-CN" altLang="zh-CN" sz="2400" b="0" i="0" u="none" dirty="0">
                    <a:solidFill>
                      <a:srgbClr val="000000"/>
                    </a:solidFill>
                    <a:effectLst/>
                    <a:latin typeface="Times New Roman" pitchFamily="24"/>
                    <a:ea typeface="宋体" pitchFamily="24"/>
                    <a:cs typeface="宋体" pitchFamily="24"/>
                  </a:rPr>
                  <a:t>可以分解成</a:t>
                </a:r>
                <a:r>
                  <a:rPr lang="en-US" altLang="zh-CN" sz="2400" b="0" i="0" u="none" dirty="0">
                    <a:solidFill>
                      <a:srgbClr val="000000"/>
                    </a:solidFill>
                    <a:effectLst/>
                    <a:latin typeface="Times New Roman" pitchFamily="24"/>
                    <a:ea typeface="Times New Roman" pitchFamily="24"/>
                    <a:cs typeface="宋体" pitchFamily="24"/>
                  </a:rPr>
                  <a:t>5</a:t>
                </a:r>
                <a:r>
                  <a:rPr lang="en-US" altLang="zh-CN" sz="2400" b="0" i="0" u="none" baseline="30000"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宋体"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a:t>
                </a:r>
                <a:r>
                  <a:rPr lang="en-US" altLang="zh-CN" sz="2400" b="0" i="0" u="none" baseline="30000"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Times New Roman" pitchFamily="24"/>
                    <a:ea typeface="宋体" pitchFamily="24"/>
                    <a:cs typeface="宋体" pitchFamily="24"/>
                  </a:rPr>
                  <a:t>或</a:t>
                </a:r>
                <a:r>
                  <a:rPr lang="en-US" altLang="zh-CN" sz="2400" b="0" i="0" u="none" dirty="0">
                    <a:solidFill>
                      <a:srgbClr val="000000"/>
                    </a:solidFill>
                    <a:effectLst/>
                    <a:latin typeface="Times New Roman" pitchFamily="24"/>
                    <a:ea typeface="Times New Roman" pitchFamily="24"/>
                    <a:cs typeface="宋体" pitchFamily="24"/>
                  </a:rPr>
                  <a:t>11</a:t>
                </a:r>
                <a:r>
                  <a:rPr lang="en-US" altLang="zh-CN" sz="2400" b="0" i="0" u="none" baseline="30000"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宋体"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10</a:t>
                </a:r>
                <a:r>
                  <a:rPr lang="en-US" altLang="zh-CN" sz="2400" b="0" i="0" u="none" baseline="30000"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因为</a:t>
                </a:r>
                <a:r>
                  <a:rPr lang="en-US" altLang="zh-CN" sz="2400" b="0" i="0" u="none" dirty="0">
                    <a:solidFill>
                      <a:srgbClr val="000000"/>
                    </a:solidFill>
                    <a:effectLst/>
                    <a:latin typeface="Times New Roman" pitchFamily="24"/>
                    <a:ea typeface="Times New Roman" pitchFamily="24"/>
                    <a:cs typeface="宋体" pitchFamily="24"/>
                  </a:rPr>
                  <a:t>11</a:t>
                </a:r>
                <a:r>
                  <a:rPr lang="zh-CN" altLang="zh-CN" sz="2400" b="0" i="0" u="none" dirty="0">
                    <a:solidFill>
                      <a:srgbClr val="000000"/>
                    </a:solidFill>
                    <a:effectLst/>
                    <a:latin typeface="宋体"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10</a:t>
                </a:r>
                <a:r>
                  <a:rPr lang="zh-CN" altLang="zh-CN" sz="2400" b="0" i="0" u="none" dirty="0">
                    <a:solidFill>
                      <a:srgbClr val="000000"/>
                    </a:solidFill>
                    <a:effectLst/>
                    <a:latin typeface="宋体"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5</a:t>
                </a:r>
                <a:r>
                  <a:rPr lang="zh-CN" altLang="zh-CN" sz="2400" b="0" i="0" u="none" dirty="0">
                    <a:solidFill>
                      <a:srgbClr val="000000"/>
                    </a:solidFill>
                    <a:effectLst/>
                    <a:latin typeface="宋体"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所以</a:t>
                </a:r>
                <a:r>
                  <a:rPr lang="en-US" altLang="zh-CN" sz="2400" b="0" i="0" u="none" dirty="0">
                    <a:solidFill>
                      <a:srgbClr val="000000"/>
                    </a:solidFill>
                    <a:effectLst/>
                    <a:latin typeface="Times New Roman" pitchFamily="24"/>
                    <a:ea typeface="Times New Roman" pitchFamily="24"/>
                    <a:cs typeface="宋体" pitchFamily="24"/>
                  </a:rPr>
                  <a:t>11</a:t>
                </a:r>
                <a:r>
                  <a:rPr lang="en-US" altLang="zh-CN" sz="2400" b="0" i="0" u="none" baseline="30000"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宋体"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10</a:t>
                </a:r>
                <a:r>
                  <a:rPr lang="en-US" altLang="zh-CN" sz="2400" b="0" i="0" u="none" baseline="30000"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Times New Roman" pitchFamily="24"/>
                    <a:ea typeface="宋体" pitchFamily="24"/>
                    <a:cs typeface="宋体" pitchFamily="24"/>
                  </a:rPr>
                  <a:t>是</a:t>
                </a:r>
                <a:r>
                  <a:rPr lang="en-US" altLang="zh-CN" sz="2400" b="0" i="0" u="none" dirty="0">
                    <a:solidFill>
                      <a:srgbClr val="000000"/>
                    </a:solidFill>
                    <a:effectLst/>
                    <a:latin typeface="Times New Roman" pitchFamily="24"/>
                    <a:ea typeface="Times New Roman" pitchFamily="24"/>
                    <a:cs typeface="宋体" pitchFamily="24"/>
                  </a:rPr>
                  <a:t>21</a:t>
                </a:r>
                <a:r>
                  <a:rPr lang="zh-CN" altLang="zh-CN" sz="2400" b="0" i="0" u="none" dirty="0">
                    <a:solidFill>
                      <a:srgbClr val="000000"/>
                    </a:solidFill>
                    <a:effectLst/>
                    <a:latin typeface="Times New Roman" pitchFamily="24"/>
                    <a:ea typeface="宋体" pitchFamily="24"/>
                    <a:cs typeface="宋体" pitchFamily="24"/>
                  </a:rPr>
                  <a:t>的最佳分解</a:t>
                </a:r>
                <a:r>
                  <a:rPr lang="zh-CN"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所以</a:t>
                </a:r>
                <a:r>
                  <a:rPr lang="en-US" altLang="zh-CN" sz="2400" b="0" i="1" u="none" dirty="0">
                    <a:solidFill>
                      <a:srgbClr val="000000"/>
                    </a:solidFill>
                    <a:effectLst/>
                    <a:latin typeface="Times New Roman" pitchFamily="24"/>
                    <a:ea typeface="Times New Roman" pitchFamily="24"/>
                    <a:cs typeface="宋体" pitchFamily="24"/>
                  </a:rPr>
                  <a:t>F</a:t>
                </a:r>
                <a:r>
                  <a:rPr lang="zh-CN" altLang="zh-CN" sz="2400" b="0" i="0" u="none" dirty="0">
                    <a:solidFill>
                      <a:srgbClr val="000000"/>
                    </a:solidFill>
                    <a:effectLst/>
                    <a:latin typeface="宋体"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21</a:t>
                </a:r>
                <a:r>
                  <a:rPr lang="zh-CN" altLang="zh-CN" sz="2400" b="0" i="0" u="none" dirty="0">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11</m:t>
                        </m:r>
                      </m:num>
                      <m:den>
                        <m:r>
                          <a:rPr lang="en-US" altLang="zh-CN" sz="2400" b="0" i="0">
                            <a:solidFill>
                              <a:srgbClr val="010000"/>
                            </a:solidFill>
                            <a:effectLst/>
                            <a:latin typeface="Cambria Math" panose="02040503050406030204" pitchFamily="12" charset="0"/>
                            <a:ea typeface="Cambria Math" panose="02040503050406030204" pitchFamily="12" charset="0"/>
                          </a:rPr>
                          <m:t>10</m:t>
                        </m:r>
                      </m:den>
                    </m:f>
                  </m:oMath>
                </a14:m>
                <a:r>
                  <a:rPr lang="en-US" altLang="zh-CN" sz="2400" b="0" i="0" u="none" dirty="0">
                    <a:solidFill>
                      <a:srgbClr val="000000"/>
                    </a:solidFill>
                    <a:effectLst/>
                    <a:latin typeface="宋体" pitchFamily="24"/>
                    <a:ea typeface="宋体" pitchFamily="24"/>
                    <a:cs typeface="宋体" pitchFamily="24"/>
                  </a:rPr>
                  <a:t>.</a:t>
                </a:r>
              </a:p>
              <a:p>
                <a:pPr algn="l" eaLnBrk="1" fontAlgn="b" latinLnBrk="0" hangingPunct="0">
                  <a:lnSpc>
                    <a:spcPct val="129999"/>
                  </a:lnSpc>
                </a:pPr>
                <a:r>
                  <a:rPr lang="zh-CN" altLang="zh-CN" sz="2400" b="0" i="0" u="none" dirty="0">
                    <a:solidFill>
                      <a:srgbClr val="000000"/>
                    </a:solidFill>
                    <a:effectLst/>
                    <a:latin typeface="宋体"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计算</a:t>
                </a:r>
                <a:r>
                  <a:rPr lang="zh-CN" altLang="zh-CN" sz="2400" b="0" i="0" u="none" dirty="0">
                    <a:solidFill>
                      <a:srgbClr val="000000"/>
                    </a:solidFill>
                    <a:effectLst/>
                    <a:latin typeface="宋体"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F</a:t>
                </a:r>
                <a:r>
                  <a:rPr lang="zh-CN" altLang="zh-CN" sz="2400" b="0" i="0" u="none" dirty="0">
                    <a:solidFill>
                      <a:srgbClr val="000000"/>
                    </a:solidFill>
                    <a:effectLst/>
                    <a:latin typeface="宋体"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5</a:t>
                </a:r>
                <a:r>
                  <a:rPr lang="zh-CN" altLang="zh-CN" sz="2400" b="0" i="0" u="none" dirty="0">
                    <a:solidFill>
                      <a:srgbClr val="000000"/>
                    </a:solidFill>
                    <a:effectLst/>
                    <a:latin typeface="宋体" pitchFamily="24"/>
                    <a:ea typeface="宋体" pitchFamily="24"/>
                    <a:cs typeface="宋体" pitchFamily="24"/>
                  </a:rPr>
                  <a:t>）＝</a:t>
                </a:r>
                <a:r>
                  <a:rPr lang="zh-CN" altLang="zh-CN" sz="100" b="0" i="0" spc="-100" dirty="0">
                    <a:solidFill>
                      <a:srgbClr val="FF0000"/>
                    </a:solidFill>
                    <a:effectLst/>
                    <a:latin typeface="Times New Roman" pitchFamily="24"/>
                    <a:ea typeface="宋体" pitchFamily="24"/>
                    <a:cs typeface="宋体" pitchFamily="24"/>
                  </a:rPr>
                  <a:t> </a:t>
                </a:r>
                <a:r>
                  <a:rPr lang="zh-CN" altLang="zh-CN" sz="2400" b="0" i="0" u="sng" dirty="0">
                    <a:solidFill>
                      <a:srgbClr val="FF0000"/>
                    </a:solidFill>
                    <a:effectLst/>
                    <a:uFill>
                      <a:solidFill>
                        <a:srgbClr val="000000"/>
                      </a:solidFill>
                    </a:uFill>
                    <a:latin typeface="Times New Roman" pitchFamily="24"/>
                    <a:ea typeface="宋体" pitchFamily="24"/>
                    <a:cs typeface="宋体" pitchFamily="24"/>
                  </a:rPr>
                  <a:t>　</a:t>
                </a:r>
                <a:r>
                  <a:rPr lang="en-US" altLang="zh-CN" sz="2400" b="0" i="1" u="sng" dirty="0">
                    <a:solidFill>
                      <a:srgbClr val="FF0000"/>
                    </a:solidFill>
                    <a:effectLst/>
                    <a:uFill>
                      <a:solidFill>
                        <a:srgbClr val="000000"/>
                      </a:solidFill>
                    </a:uFill>
                    <a:latin typeface="Times New Roman" pitchFamily="24"/>
                    <a:ea typeface="Times New Roman" pitchFamily="24"/>
                    <a:cs typeface="宋体" pitchFamily="24"/>
                  </a:rPr>
                  <a:t> </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2"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3</m:t>
                        </m:r>
                      </m:num>
                      <m:den>
                        <m:r>
                          <a:rPr lang="en-US" altLang="zh-CN" sz="2400" b="0" i="0" u="sng"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2</m:t>
                        </m:r>
                      </m:den>
                    </m:f>
                  </m:oMath>
                </a14:m>
                <a:r>
                  <a:rPr lang="zh-CN" altLang="zh-CN" sz="2400" b="0" i="1" u="sng" dirty="0">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dirty="0">
                    <a:noFill/>
                    <a:effectLst/>
                    <a:latin typeface="Times New Roman" pitchFamily="24"/>
                    <a:ea typeface="宋体" pitchFamily="24"/>
                    <a:cs typeface="宋体" pitchFamily="24"/>
                  </a:rPr>
                  <a:t>⁠</a:t>
                </a:r>
                <a:r>
                  <a:rPr lang="zh-CN" altLang="zh-CN" sz="2400" b="0" i="0" u="none" dirty="0">
                    <a:solidFill>
                      <a:srgbClr val="000000"/>
                    </a:solidFill>
                    <a:effectLst/>
                    <a:latin typeface="宋体"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F</a:t>
                </a:r>
                <a:r>
                  <a:rPr lang="zh-CN" altLang="zh-CN" sz="2400" b="0" i="0" u="none" dirty="0">
                    <a:solidFill>
                      <a:srgbClr val="000000"/>
                    </a:solidFill>
                    <a:effectLst/>
                    <a:latin typeface="宋体"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12</a:t>
                </a:r>
                <a:r>
                  <a:rPr lang="zh-CN" altLang="zh-CN" sz="2400" b="0" i="0" u="none" dirty="0">
                    <a:solidFill>
                      <a:srgbClr val="000000"/>
                    </a:solidFill>
                    <a:effectLst/>
                    <a:latin typeface="宋体" pitchFamily="24"/>
                    <a:ea typeface="宋体" pitchFamily="24"/>
                    <a:cs typeface="宋体" pitchFamily="24"/>
                  </a:rPr>
                  <a:t>）＝</a:t>
                </a:r>
                <a:r>
                  <a:rPr lang="zh-CN" altLang="zh-CN" sz="100" b="0" i="1" spc="-100" dirty="0">
                    <a:solidFill>
                      <a:srgbClr val="FF0000"/>
                    </a:solidFill>
                    <a:effectLst/>
                    <a:latin typeface="Times New Roman" pitchFamily="24"/>
                    <a:ea typeface="宋体" pitchFamily="24"/>
                    <a:cs typeface="宋体" pitchFamily="24"/>
                  </a:rPr>
                  <a:t> </a:t>
                </a:r>
                <a:r>
                  <a:rPr lang="zh-CN" altLang="zh-CN" sz="2400" b="0" i="1" u="sng" dirty="0">
                    <a:solidFill>
                      <a:srgbClr val="FF0000"/>
                    </a:solidFill>
                    <a:effectLst/>
                    <a:uFill>
                      <a:solidFill>
                        <a:srgbClr val="000000"/>
                      </a:solidFill>
                    </a:uFill>
                    <a:latin typeface="Times New Roman" pitchFamily="24"/>
                    <a:ea typeface="宋体" pitchFamily="24"/>
                    <a:cs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cs typeface="宋体" pitchFamily="24"/>
                  </a:rPr>
                  <a:t>2</a:t>
                </a:r>
                <a:r>
                  <a:rPr lang="zh-CN" altLang="zh-CN" sz="2400" b="0" i="1" u="sng" dirty="0">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dirty="0">
                    <a:noFill/>
                    <a:effectLst/>
                    <a:latin typeface="Times New Roman" pitchFamily="24"/>
                    <a:ea typeface="宋体" pitchFamily="24"/>
                    <a:cs typeface="宋体" pitchFamily="24"/>
                  </a:rPr>
                  <a:t>⁠</a:t>
                </a:r>
                <a:r>
                  <a:rPr lang="zh-CN" altLang="zh-CN" sz="2400" b="0" i="0" u="none" dirty="0">
                    <a:solidFill>
                      <a:srgbClr val="000000"/>
                    </a:solidFill>
                    <a:effectLst/>
                    <a:latin typeface="宋体" pitchFamily="24"/>
                    <a:ea typeface="宋体" pitchFamily="24"/>
                    <a:cs typeface="宋体" pitchFamily="24"/>
                  </a:rPr>
                  <a:t>；</a:t>
                </a:r>
                <a:r>
                  <a:rPr lang="en-US" altLang="zh-CN" sz="2400" b="0" i="0" u="none" dirty="0">
                    <a:solidFill>
                      <a:srgbClr val="000000"/>
                    </a:solidFill>
                    <a:effectLst/>
                    <a:latin typeface="Times New Roman" pitchFamily="24"/>
                    <a:ea typeface="宋体" pitchFamily="24"/>
                    <a:cs typeface="宋体" pitchFamily="24"/>
                  </a:rPr>
                  <a:t> </a:t>
                </a:r>
              </a:p>
              <a:p>
                <a:pPr algn="l" eaLnBrk="1" latinLnBrk="0" hangingPunct="0">
                  <a:lnSpc>
                    <a:spcPct val="129999"/>
                  </a:lnSpc>
                </a:pPr>
                <a:r>
                  <a:rPr lang="zh-CN" altLang="zh-CN" sz="2400" b="0" i="0" u="none" dirty="0">
                    <a:solidFill>
                      <a:srgbClr val="000000"/>
                    </a:solidFill>
                    <a:effectLst/>
                    <a:latin typeface="宋体"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试说明</a:t>
                </a:r>
                <a:r>
                  <a:rPr lang="zh-CN"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对任意一个正整数</a:t>
                </a:r>
                <a:r>
                  <a:rPr lang="en-US" altLang="zh-CN" sz="2400" b="0" i="1" u="none" dirty="0">
                    <a:solidFill>
                      <a:srgbClr val="000000"/>
                    </a:solidFill>
                    <a:effectLst/>
                    <a:latin typeface="Times New Roman" pitchFamily="24"/>
                    <a:ea typeface="Times New Roman" pitchFamily="24"/>
                    <a:cs typeface="宋体" pitchFamily="24"/>
                  </a:rPr>
                  <a:t>m</a:t>
                </a:r>
                <a:r>
                  <a:rPr lang="zh-CN"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总有</a:t>
                </a:r>
                <a:r>
                  <a:rPr lang="en-US" altLang="zh-CN" sz="2400" b="0" i="1" u="none" dirty="0">
                    <a:solidFill>
                      <a:srgbClr val="000000"/>
                    </a:solidFill>
                    <a:effectLst/>
                    <a:latin typeface="Times New Roman" pitchFamily="24"/>
                    <a:ea typeface="Times New Roman" pitchFamily="24"/>
                    <a:cs typeface="宋体" pitchFamily="24"/>
                  </a:rPr>
                  <a:t>F</a:t>
                </a:r>
                <a:r>
                  <a:rPr lang="zh-CN" altLang="zh-CN" sz="2400" b="0" i="0" u="none" dirty="0">
                    <a:solidFill>
                      <a:srgbClr val="000000"/>
                    </a:solidFill>
                    <a:effectLst/>
                    <a:latin typeface="宋体"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a:t>
                </a:r>
                <a:r>
                  <a:rPr lang="en-US" altLang="zh-CN" sz="2400" b="0" i="1" u="none" dirty="0">
                    <a:solidFill>
                      <a:srgbClr val="000000"/>
                    </a:solidFill>
                    <a:effectLst/>
                    <a:latin typeface="Times New Roman" pitchFamily="24"/>
                    <a:ea typeface="Times New Roman" pitchFamily="24"/>
                    <a:cs typeface="宋体" pitchFamily="24"/>
                  </a:rPr>
                  <a:t>m</a:t>
                </a:r>
                <a:r>
                  <a:rPr lang="zh-CN" altLang="zh-CN" sz="2400" b="0" i="0" u="none" dirty="0">
                    <a:solidFill>
                      <a:srgbClr val="000000"/>
                    </a:solidFill>
                    <a:effectLst/>
                    <a:latin typeface="宋体"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1">
                            <a:solidFill>
                              <a:srgbClr val="010000"/>
                            </a:solidFill>
                            <a:effectLst/>
                            <a:latin typeface="Cambria Math" panose="02040503050406030204" pitchFamily="12" charset="0"/>
                            <a:ea typeface="Cambria Math" panose="02040503050406030204" pitchFamily="12" charset="0"/>
                          </a:rPr>
                          <m:t>𝑚</m:t>
                        </m:r>
                        <m:r>
                          <a:rPr lang="en-US" altLang="zh-CN" sz="2400" b="0" i="0">
                            <a:solidFill>
                              <a:srgbClr val="010000"/>
                            </a:solidFill>
                            <a:effectLst/>
                            <a:latin typeface="Cambria Math" panose="02040503050406030204" pitchFamily="12" charset="0"/>
                            <a:ea typeface="Cambria Math" panose="02040503050406030204" pitchFamily="12" charset="0"/>
                          </a:rPr>
                          <m:t>+1</m:t>
                        </m:r>
                      </m:num>
                      <m:den>
                        <m:r>
                          <a:rPr lang="en-US" altLang="zh-CN" sz="2400" b="0" i="1">
                            <a:solidFill>
                              <a:srgbClr val="010000"/>
                            </a:solidFill>
                            <a:effectLst/>
                            <a:latin typeface="Cambria Math" panose="02040503050406030204" pitchFamily="12" charset="0"/>
                            <a:ea typeface="Cambria Math" panose="02040503050406030204" pitchFamily="12" charset="0"/>
                          </a:rPr>
                          <m:t>𝑚</m:t>
                        </m:r>
                      </m:den>
                    </m:f>
                  </m:oMath>
                </a14:m>
                <a:r>
                  <a:rPr lang="zh-CN" altLang="zh-CN" sz="2400" b="0" i="0" u="none" dirty="0">
                    <a:solidFill>
                      <a:srgbClr val="000000"/>
                    </a:solidFill>
                    <a:effectLst/>
                    <a:latin typeface="宋体" pitchFamily="24"/>
                    <a:ea typeface="宋体" pitchFamily="24"/>
                    <a:cs typeface="宋体" pitchFamily="24"/>
                  </a:rPr>
                  <a:t>；</a:t>
                </a:r>
              </a:p>
            </p:txBody>
          </p:sp>
        </mc:Choice>
        <mc:Fallback>
          <p:sp>
            <p:nvSpPr>
              <p:cNvPr id="11825" name="yt_shape_11825"/>
              <p:cNvSpPr txBox="1">
                <a:spLocks noRot="1" noChangeAspect="1" noMove="1" noResize="1" noEditPoints="1" noAdjustHandles="1" noChangeArrowheads="1" noChangeShapeType="1" noTextEdit="1"/>
              </p:cNvSpPr>
              <p:nvPr/>
            </p:nvSpPr>
            <p:spPr>
              <a:xfrm>
                <a:off x="540119" y="764704"/>
                <a:ext cx="11111999" cy="4137095"/>
              </a:xfrm>
              <a:prstGeom prst="rect">
                <a:avLst/>
              </a:prstGeom>
              <a:blipFill>
                <a:blip r:embed="rId2"/>
                <a:stretch>
                  <a:fillRect l="-1701" t="-1178" r="-439" b="-162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 name="文本框 1">
                <a:extLst>
                  <a:ext uri="{FF2B5EF4-FFF2-40B4-BE49-F238E27FC236}">
                    <a16:creationId xmlns:a16="http://schemas.microsoft.com/office/drawing/2014/main" id="{2F9CC9F8-EE9E-B266-04AF-ECBE86A368F7}"/>
                  </a:ext>
                </a:extLst>
              </p:cNvPr>
              <p:cNvSpPr txBox="1"/>
              <p:nvPr/>
            </p:nvSpPr>
            <p:spPr>
              <a:xfrm>
                <a:off x="3760046" y="3401992"/>
                <a:ext cx="613474" cy="766077"/>
              </a:xfrm>
              <a:prstGeom prst="rect">
                <a:avLst/>
              </a:prstGeom>
              <a:noFill/>
            </p:spPr>
            <p:txBody>
              <a:bodyPr vert="horz" wrap="none" rtlCol="0" anchor="ctr">
                <a:noAutofit/>
              </a:bodyPr>
              <a:lstStyle/>
              <a:p>
                <a:pPr fontAlgn="b">
                  <a:lnSpc>
                    <a:spcPct val="129999"/>
                  </a:lnSpc>
                </a:pPr>
                <a14:m>
                  <m:oMath xmlns:m="http://schemas.openxmlformats.org/officeDocument/2006/math">
                    <m:f>
                      <m:fPr>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12"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3</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2</m:t>
                        </m:r>
                      </m:den>
                    </m:f>
                  </m:oMath>
                </a14:m>
                <a:r>
                  <a:rPr kumimoji="0" lang="zh-CN" altLang="zh-CN" sz="2400" b="0" i="1" strike="noStrike" kern="1200" cap="none" spc="0" normalizeH="0" baseline="0" noProof="0" dirty="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dirty="0">
                  <a:solidFill>
                    <a:srgbClr val="FF0000"/>
                  </a:solidFill>
                </a:endParaRPr>
              </a:p>
            </p:txBody>
          </p:sp>
        </mc:Choice>
        <mc:Fallback>
          <p:sp>
            <p:nvSpPr>
              <p:cNvPr id="2" name="文本框 1">
                <a:extLst>
                  <a:ext uri="{FF2B5EF4-FFF2-40B4-BE49-F238E27FC236}">
                    <a16:creationId xmlns:a16="http://schemas.microsoft.com/office/drawing/2014/main" id="{2F9CC9F8-EE9E-B266-04AF-ECBE86A368F7}"/>
                  </a:ext>
                </a:extLst>
              </p:cNvPr>
              <p:cNvSpPr txBox="1">
                <a:spLocks noRot="1" noChangeAspect="1" noMove="1" noResize="1" noEditPoints="1" noAdjustHandles="1" noChangeArrowheads="1" noChangeShapeType="1" noTextEdit="1"/>
              </p:cNvSpPr>
              <p:nvPr/>
            </p:nvSpPr>
            <p:spPr>
              <a:xfrm>
                <a:off x="3760046" y="3401992"/>
                <a:ext cx="613474" cy="766077"/>
              </a:xfrm>
              <a:prstGeom prst="rect">
                <a:avLst/>
              </a:prstGeom>
              <a:blipFill>
                <a:blip r:embed="rId3"/>
                <a:stretch>
                  <a:fillRect/>
                </a:stretch>
              </a:blipFill>
            </p:spPr>
            <p:txBody>
              <a:bodyPr/>
              <a:lstStyle/>
              <a:p>
                <a:r>
                  <a:rPr lang="zh-CN" altLang="en-US">
                    <a:noFill/>
                  </a:rPr>
                  <a:t> </a:t>
                </a:r>
              </a:p>
            </p:txBody>
          </p:sp>
        </mc:Fallback>
      </mc:AlternateContent>
      <p:sp>
        <p:nvSpPr>
          <p:cNvPr id="3" name="文本框 2">
            <a:extLst>
              <a:ext uri="{FF2B5EF4-FFF2-40B4-BE49-F238E27FC236}">
                <a16:creationId xmlns:a16="http://schemas.microsoft.com/office/drawing/2014/main" id="{6E67B9C6-1609-C987-3ECD-F833D91E54E1}"/>
              </a:ext>
            </a:extLst>
          </p:cNvPr>
          <p:cNvSpPr txBox="1"/>
          <p:nvPr/>
        </p:nvSpPr>
        <p:spPr>
          <a:xfrm>
            <a:off x="6207971" y="3507326"/>
            <a:ext cx="637285" cy="766077"/>
          </a:xfrm>
          <a:prstGeom prst="rect">
            <a:avLst/>
          </a:prstGeom>
          <a:noFill/>
        </p:spPr>
        <p:txBody>
          <a:bodyPr vert="horz" wrap="none" rtlCol="0" anchor="ctr">
            <a:noAutofit/>
          </a:bodyPr>
          <a:lstStyle/>
          <a:p>
            <a:pPr fontAlgn="b">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2</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5" name="yt_shape_11832">
                <a:extLst>
                  <a:ext uri="{FF2B5EF4-FFF2-40B4-BE49-F238E27FC236}">
                    <a16:creationId xmlns:a16="http://schemas.microsoft.com/office/drawing/2014/main" id="{DEBF00E1-7F26-4D6E-B16E-3B1DCFE47050}"/>
                  </a:ext>
                </a:extLst>
              </p:cNvPr>
              <p:cNvSpPr txBox="1"/>
              <p:nvPr/>
            </p:nvSpPr>
            <p:spPr>
              <a:xfrm>
                <a:off x="540119" y="4923687"/>
                <a:ext cx="11244513" cy="160165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spc="-100" dirty="0">
                    <a:solidFill>
                      <a:srgbClr val="FF0000"/>
                    </a:solidFill>
                    <a:effectLst/>
                    <a:latin typeface="Times New Roman" pitchFamily="24"/>
                    <a:ea typeface="黑体" pitchFamily="24"/>
                    <a:cs typeface="宋体" pitchFamily="24"/>
                  </a:rPr>
                  <a:t>解</a:t>
                </a:r>
                <a:r>
                  <a:rPr lang="zh-CN" altLang="zh-CN" sz="2400" b="0" i="0" u="none" spc="-100" dirty="0">
                    <a:solidFill>
                      <a:srgbClr val="FF0000"/>
                    </a:solidFill>
                    <a:effectLst/>
                    <a:latin typeface="宋体" pitchFamily="24"/>
                    <a:ea typeface="宋体" pitchFamily="24"/>
                    <a:cs typeface="宋体" pitchFamily="24"/>
                  </a:rPr>
                  <a:t>：（</a:t>
                </a:r>
                <a:r>
                  <a:rPr lang="en-US" altLang="zh-CN" sz="2400" b="0" i="0" u="none" spc="-100" dirty="0">
                    <a:solidFill>
                      <a:srgbClr val="FF0000"/>
                    </a:solidFill>
                    <a:effectLst/>
                    <a:latin typeface="Times New Roman" pitchFamily="24"/>
                    <a:ea typeface="Times New Roman" pitchFamily="24"/>
                    <a:cs typeface="宋体" pitchFamily="24"/>
                  </a:rPr>
                  <a:t>2</a:t>
                </a:r>
                <a:r>
                  <a:rPr lang="zh-CN" altLang="zh-CN" sz="2400" b="0" i="0" u="none" spc="-100" dirty="0">
                    <a:solidFill>
                      <a:srgbClr val="FF0000"/>
                    </a:solidFill>
                    <a:effectLst/>
                    <a:latin typeface="宋体" pitchFamily="24"/>
                    <a:ea typeface="宋体" pitchFamily="24"/>
                    <a:cs typeface="宋体" pitchFamily="24"/>
                  </a:rPr>
                  <a:t>）</a:t>
                </a:r>
                <a:r>
                  <a:rPr lang="en-US" altLang="zh-CN" sz="2400" b="0" i="0" u="none" spc="-100" dirty="0">
                    <a:solidFill>
                      <a:srgbClr val="FF0000"/>
                    </a:solidFill>
                    <a:effectLst/>
                    <a:latin typeface="宋体" pitchFamily="24"/>
                    <a:ea typeface="宋体" pitchFamily="24"/>
                    <a:cs typeface="宋体" pitchFamily="24"/>
                  </a:rPr>
                  <a:t>∵</a:t>
                </a:r>
                <a:r>
                  <a:rPr lang="en-US" altLang="zh-CN" sz="2400" b="0" i="0" u="none" spc="-100" dirty="0">
                    <a:solidFill>
                      <a:srgbClr val="FF0000"/>
                    </a:solidFill>
                    <a:effectLst/>
                    <a:latin typeface="Times New Roman" pitchFamily="24"/>
                    <a:ea typeface="Times New Roman" pitchFamily="24"/>
                    <a:cs typeface="宋体" pitchFamily="24"/>
                  </a:rPr>
                  <a:t>2</a:t>
                </a:r>
                <a:r>
                  <a:rPr lang="en-US" altLang="zh-CN" sz="2400" b="0" i="1" u="none" spc="-100" dirty="0">
                    <a:solidFill>
                      <a:srgbClr val="FF0000"/>
                    </a:solidFill>
                    <a:effectLst/>
                    <a:latin typeface="Times New Roman" pitchFamily="24"/>
                    <a:ea typeface="Times New Roman" pitchFamily="24"/>
                    <a:cs typeface="宋体" pitchFamily="24"/>
                  </a:rPr>
                  <a:t>m</a:t>
                </a:r>
                <a:r>
                  <a:rPr lang="zh-CN" altLang="zh-CN" sz="2400" b="0" i="0" u="none" spc="-100" dirty="0">
                    <a:solidFill>
                      <a:srgbClr val="FF0000"/>
                    </a:solidFill>
                    <a:effectLst/>
                    <a:latin typeface="宋体" pitchFamily="24"/>
                    <a:ea typeface="宋体" pitchFamily="24"/>
                    <a:cs typeface="宋体" pitchFamily="24"/>
                  </a:rPr>
                  <a:t>＋</a:t>
                </a:r>
                <a:r>
                  <a:rPr lang="en-US" altLang="zh-CN" sz="2400" b="0" i="0" u="none" spc="-100" dirty="0">
                    <a:solidFill>
                      <a:srgbClr val="FF0000"/>
                    </a:solidFill>
                    <a:effectLst/>
                    <a:latin typeface="Times New Roman" pitchFamily="24"/>
                    <a:ea typeface="Times New Roman" pitchFamily="24"/>
                    <a:cs typeface="宋体" pitchFamily="24"/>
                  </a:rPr>
                  <a:t>1</a:t>
                </a:r>
                <a:r>
                  <a:rPr lang="zh-CN" altLang="zh-CN" sz="2400" b="0" i="0" u="none" spc="-100" dirty="0">
                    <a:solidFill>
                      <a:srgbClr val="FF0000"/>
                    </a:solidFill>
                    <a:effectLst/>
                    <a:latin typeface="宋体" pitchFamily="24"/>
                    <a:ea typeface="宋体" pitchFamily="24"/>
                    <a:cs typeface="宋体" pitchFamily="24"/>
                  </a:rPr>
                  <a:t>＝（</a:t>
                </a:r>
                <a:r>
                  <a:rPr lang="en-US" altLang="zh-CN" sz="2400" b="0" i="1" u="none" spc="-100" dirty="0">
                    <a:solidFill>
                      <a:srgbClr val="FF0000"/>
                    </a:solidFill>
                    <a:effectLst/>
                    <a:latin typeface="Times New Roman" pitchFamily="24"/>
                    <a:ea typeface="Times New Roman" pitchFamily="24"/>
                    <a:cs typeface="宋体" pitchFamily="24"/>
                  </a:rPr>
                  <a:t>m</a:t>
                </a:r>
                <a:r>
                  <a:rPr lang="zh-CN" altLang="zh-CN" sz="2400" b="0" i="0" u="none" spc="-100" dirty="0">
                    <a:solidFill>
                      <a:srgbClr val="FF0000"/>
                    </a:solidFill>
                    <a:effectLst/>
                    <a:latin typeface="宋体" pitchFamily="24"/>
                    <a:ea typeface="宋体" pitchFamily="24"/>
                    <a:cs typeface="宋体" pitchFamily="24"/>
                  </a:rPr>
                  <a:t>＋</a:t>
                </a:r>
                <a:r>
                  <a:rPr lang="en-US" altLang="zh-CN" sz="2400" b="0" i="0" u="none" spc="-100" dirty="0">
                    <a:solidFill>
                      <a:srgbClr val="FF0000"/>
                    </a:solidFill>
                    <a:effectLst/>
                    <a:latin typeface="Times New Roman" pitchFamily="24"/>
                    <a:ea typeface="Times New Roman" pitchFamily="24"/>
                    <a:cs typeface="宋体" pitchFamily="24"/>
                  </a:rPr>
                  <a:t>1</a:t>
                </a:r>
                <a:r>
                  <a:rPr lang="zh-CN" altLang="zh-CN" sz="2400" b="0" i="0" u="none" spc="-100" dirty="0">
                    <a:solidFill>
                      <a:srgbClr val="FF0000"/>
                    </a:solidFill>
                    <a:effectLst/>
                    <a:latin typeface="宋体" pitchFamily="24"/>
                    <a:ea typeface="宋体" pitchFamily="24"/>
                    <a:cs typeface="宋体" pitchFamily="24"/>
                  </a:rPr>
                  <a:t>＋</a:t>
                </a:r>
                <a:r>
                  <a:rPr lang="en-US" altLang="zh-CN" sz="2400" b="0" i="1" u="none" spc="-100" dirty="0">
                    <a:solidFill>
                      <a:srgbClr val="FF0000"/>
                    </a:solidFill>
                    <a:effectLst/>
                    <a:latin typeface="Times New Roman" pitchFamily="24"/>
                    <a:ea typeface="Times New Roman" pitchFamily="24"/>
                    <a:cs typeface="宋体" pitchFamily="24"/>
                  </a:rPr>
                  <a:t>m</a:t>
                </a:r>
                <a:r>
                  <a:rPr lang="zh-CN" altLang="zh-CN" sz="2400" b="0" i="0" u="none" spc="-100" dirty="0">
                    <a:solidFill>
                      <a:srgbClr val="FF0000"/>
                    </a:solidFill>
                    <a:effectLst/>
                    <a:latin typeface="宋体" pitchFamily="24"/>
                    <a:ea typeface="宋体" pitchFamily="24"/>
                    <a:cs typeface="宋体" pitchFamily="24"/>
                  </a:rPr>
                  <a:t>）（</a:t>
                </a:r>
                <a:r>
                  <a:rPr lang="en-US" altLang="zh-CN" sz="2400" b="0" i="1" u="none" spc="-100" dirty="0">
                    <a:solidFill>
                      <a:srgbClr val="FF0000"/>
                    </a:solidFill>
                    <a:effectLst/>
                    <a:latin typeface="Times New Roman" pitchFamily="24"/>
                    <a:ea typeface="Times New Roman" pitchFamily="24"/>
                    <a:cs typeface="宋体" pitchFamily="24"/>
                  </a:rPr>
                  <a:t>m</a:t>
                </a:r>
                <a:r>
                  <a:rPr lang="zh-CN" altLang="zh-CN" sz="2400" b="0" i="0" u="none" spc="-100" dirty="0">
                    <a:solidFill>
                      <a:srgbClr val="FF0000"/>
                    </a:solidFill>
                    <a:effectLst/>
                    <a:latin typeface="宋体" pitchFamily="24"/>
                    <a:ea typeface="宋体" pitchFamily="24"/>
                    <a:cs typeface="宋体" pitchFamily="24"/>
                  </a:rPr>
                  <a:t>＋</a:t>
                </a:r>
                <a:r>
                  <a:rPr lang="en-US" altLang="zh-CN" sz="2400" b="0" i="0" u="none" spc="-100" dirty="0">
                    <a:solidFill>
                      <a:srgbClr val="FF0000"/>
                    </a:solidFill>
                    <a:effectLst/>
                    <a:latin typeface="Times New Roman" pitchFamily="24"/>
                    <a:ea typeface="Times New Roman" pitchFamily="24"/>
                    <a:cs typeface="宋体" pitchFamily="24"/>
                  </a:rPr>
                  <a:t>1</a:t>
                </a:r>
                <a:r>
                  <a:rPr lang="zh-CN" altLang="zh-CN" sz="2400" b="0" i="0" u="none" spc="-100" dirty="0">
                    <a:solidFill>
                      <a:srgbClr val="FF0000"/>
                    </a:solidFill>
                    <a:effectLst/>
                    <a:latin typeface="宋体" pitchFamily="24"/>
                    <a:ea typeface="宋体" pitchFamily="24"/>
                    <a:cs typeface="宋体" pitchFamily="24"/>
                  </a:rPr>
                  <a:t>－</a:t>
                </a:r>
                <a:r>
                  <a:rPr lang="en-US" altLang="zh-CN" sz="2400" b="0" i="1" u="none" spc="-100" dirty="0">
                    <a:solidFill>
                      <a:srgbClr val="FF0000"/>
                    </a:solidFill>
                    <a:effectLst/>
                    <a:latin typeface="Times New Roman" pitchFamily="24"/>
                    <a:ea typeface="Times New Roman" pitchFamily="24"/>
                    <a:cs typeface="宋体" pitchFamily="24"/>
                  </a:rPr>
                  <a:t>m</a:t>
                </a:r>
                <a:r>
                  <a:rPr lang="zh-CN" altLang="zh-CN" sz="2400" b="0" i="0" u="none" spc="-100" dirty="0">
                    <a:solidFill>
                      <a:srgbClr val="FF0000"/>
                    </a:solidFill>
                    <a:effectLst/>
                    <a:latin typeface="宋体" pitchFamily="24"/>
                    <a:ea typeface="宋体" pitchFamily="24"/>
                    <a:cs typeface="宋体" pitchFamily="24"/>
                  </a:rPr>
                  <a:t>）＝（</a:t>
                </a:r>
                <a:r>
                  <a:rPr lang="en-US" altLang="zh-CN" sz="2400" b="0" i="1" u="none" spc="-100" dirty="0">
                    <a:solidFill>
                      <a:srgbClr val="FF0000"/>
                    </a:solidFill>
                    <a:effectLst/>
                    <a:latin typeface="Times New Roman" pitchFamily="24"/>
                    <a:ea typeface="Times New Roman" pitchFamily="24"/>
                    <a:cs typeface="宋体" pitchFamily="24"/>
                  </a:rPr>
                  <a:t>m</a:t>
                </a:r>
                <a:r>
                  <a:rPr lang="zh-CN" altLang="zh-CN" sz="2400" b="0" i="0" u="none" spc="-100" dirty="0">
                    <a:solidFill>
                      <a:srgbClr val="FF0000"/>
                    </a:solidFill>
                    <a:effectLst/>
                    <a:latin typeface="宋体" pitchFamily="24"/>
                    <a:ea typeface="宋体" pitchFamily="24"/>
                    <a:cs typeface="宋体" pitchFamily="24"/>
                  </a:rPr>
                  <a:t>＋</a:t>
                </a:r>
                <a:r>
                  <a:rPr lang="en-US" altLang="zh-CN" sz="2400" b="0" i="0" u="none" spc="-100" dirty="0">
                    <a:solidFill>
                      <a:srgbClr val="FF0000"/>
                    </a:solidFill>
                    <a:effectLst/>
                    <a:latin typeface="Times New Roman" pitchFamily="24"/>
                    <a:ea typeface="Times New Roman" pitchFamily="24"/>
                    <a:cs typeface="宋体" pitchFamily="24"/>
                  </a:rPr>
                  <a:t>1</a:t>
                </a:r>
                <a:r>
                  <a:rPr lang="zh-CN" altLang="zh-CN" sz="2400" b="0" i="0" u="none" spc="-100" dirty="0">
                    <a:solidFill>
                      <a:srgbClr val="FF0000"/>
                    </a:solidFill>
                    <a:effectLst/>
                    <a:latin typeface="宋体" pitchFamily="24"/>
                    <a:ea typeface="宋体" pitchFamily="24"/>
                    <a:cs typeface="宋体" pitchFamily="24"/>
                  </a:rPr>
                  <a:t>）</a:t>
                </a:r>
                <a:r>
                  <a:rPr lang="en-US" altLang="zh-CN" sz="2400" b="0" i="0" u="none" spc="-100" baseline="30000" dirty="0">
                    <a:solidFill>
                      <a:srgbClr val="FF0000"/>
                    </a:solidFill>
                    <a:effectLst/>
                    <a:latin typeface="Times New Roman" pitchFamily="24"/>
                    <a:ea typeface="Times New Roman" pitchFamily="24"/>
                    <a:cs typeface="宋体" pitchFamily="24"/>
                  </a:rPr>
                  <a:t>2</a:t>
                </a:r>
                <a:r>
                  <a:rPr lang="zh-CN" altLang="zh-CN" sz="2400" b="0" i="0" u="none" spc="-100" dirty="0">
                    <a:solidFill>
                      <a:srgbClr val="FF0000"/>
                    </a:solidFill>
                    <a:effectLst/>
                    <a:latin typeface="宋体" pitchFamily="24"/>
                    <a:ea typeface="宋体" pitchFamily="24"/>
                    <a:cs typeface="宋体" pitchFamily="24"/>
                  </a:rPr>
                  <a:t>－</a:t>
                </a:r>
                <a:r>
                  <a:rPr lang="en-US" altLang="zh-CN" sz="2400" b="0" i="1" u="none" spc="-100" dirty="0">
                    <a:solidFill>
                      <a:srgbClr val="FF0000"/>
                    </a:solidFill>
                    <a:effectLst/>
                    <a:latin typeface="Times New Roman" pitchFamily="24"/>
                    <a:ea typeface="Times New Roman" pitchFamily="24"/>
                    <a:cs typeface="宋体" pitchFamily="24"/>
                  </a:rPr>
                  <a:t>m</a:t>
                </a:r>
                <a:r>
                  <a:rPr lang="en-US" altLang="zh-CN" sz="2400" b="0" i="0" u="none" spc="-100" baseline="30000" dirty="0">
                    <a:solidFill>
                      <a:srgbClr val="FF0000"/>
                    </a:solidFill>
                    <a:effectLst/>
                    <a:latin typeface="Times New Roman" pitchFamily="24"/>
                    <a:ea typeface="Times New Roman" pitchFamily="24"/>
                    <a:cs typeface="宋体" pitchFamily="24"/>
                  </a:rPr>
                  <a:t>2</a:t>
                </a:r>
                <a:r>
                  <a:rPr lang="zh-CN" altLang="zh-CN" sz="2400" b="0" i="0" u="none" spc="-100" dirty="0">
                    <a:solidFill>
                      <a:srgbClr val="FF0000"/>
                    </a:solidFill>
                    <a:effectLst/>
                    <a:latin typeface="宋体" pitchFamily="24"/>
                    <a:ea typeface="宋体" pitchFamily="24"/>
                    <a:cs typeface="宋体" pitchFamily="24"/>
                  </a:rPr>
                  <a:t>，</a:t>
                </a:r>
                <a:r>
                  <a:rPr lang="en-US" altLang="zh-CN" sz="2400" b="0" i="0" u="none" spc="-100" dirty="0">
                    <a:solidFill>
                      <a:srgbClr val="FF0000"/>
                    </a:solidFill>
                    <a:effectLst/>
                    <a:latin typeface="Times New Roman" pitchFamily="24"/>
                    <a:ea typeface="Times New Roman" pitchFamily="24"/>
                    <a:cs typeface="宋体" pitchFamily="24"/>
                  </a:rPr>
                  <a:t>2</a:t>
                </a:r>
                <a:r>
                  <a:rPr lang="en-US" altLang="zh-CN" sz="2400" b="0" i="1" u="none" spc="-100" dirty="0">
                    <a:solidFill>
                      <a:srgbClr val="FF0000"/>
                    </a:solidFill>
                    <a:effectLst/>
                    <a:latin typeface="Times New Roman" pitchFamily="24"/>
                    <a:ea typeface="Times New Roman" pitchFamily="24"/>
                    <a:cs typeface="宋体" pitchFamily="24"/>
                  </a:rPr>
                  <a:t>m</a:t>
                </a:r>
                <a:r>
                  <a:rPr lang="zh-CN" altLang="zh-CN" sz="2400" b="0" i="0" u="none" spc="-100" dirty="0">
                    <a:solidFill>
                      <a:srgbClr val="FF0000"/>
                    </a:solidFill>
                    <a:effectLst/>
                    <a:latin typeface="宋体" pitchFamily="24"/>
                    <a:ea typeface="宋体" pitchFamily="24"/>
                    <a:cs typeface="宋体" pitchFamily="24"/>
                  </a:rPr>
                  <a:t>＋</a:t>
                </a:r>
                <a:r>
                  <a:rPr lang="en-US" altLang="zh-CN" sz="2400" b="0" i="0" u="none" spc="-100" dirty="0">
                    <a:solidFill>
                      <a:srgbClr val="FF0000"/>
                    </a:solidFill>
                    <a:effectLst/>
                    <a:latin typeface="Times New Roman" pitchFamily="24"/>
                    <a:ea typeface="Times New Roman" pitchFamily="24"/>
                    <a:cs typeface="宋体" pitchFamily="24"/>
                  </a:rPr>
                  <a:t>1</a:t>
                </a:r>
                <a:r>
                  <a:rPr lang="zh-CN" altLang="zh-CN" sz="2400" b="0" i="0" u="none" spc="-100" dirty="0">
                    <a:solidFill>
                      <a:srgbClr val="FF0000"/>
                    </a:solidFill>
                    <a:effectLst/>
                    <a:latin typeface="Times New Roman" pitchFamily="24"/>
                    <a:ea typeface="黑体" pitchFamily="24"/>
                    <a:cs typeface="宋体" pitchFamily="24"/>
                  </a:rPr>
                  <a:t>是奇数</a:t>
                </a:r>
                <a:r>
                  <a:rPr lang="zh-CN" altLang="zh-CN" sz="2400" b="0" i="0" u="none" spc="-100" dirty="0">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spc="-100" dirty="0">
                    <a:solidFill>
                      <a:srgbClr val="FF0000"/>
                    </a:solidFill>
                    <a:effectLst/>
                    <a:latin typeface="宋体" pitchFamily="24"/>
                    <a:ea typeface="宋体" pitchFamily="24"/>
                    <a:cs typeface="宋体" pitchFamily="24"/>
                  </a:rPr>
                  <a:t>∴</a:t>
                </a:r>
                <a:r>
                  <a:rPr lang="en-US" altLang="zh-CN" sz="2400" b="0" i="1" u="none" spc="-100" dirty="0">
                    <a:solidFill>
                      <a:srgbClr val="FF0000"/>
                    </a:solidFill>
                    <a:effectLst/>
                    <a:latin typeface="Times New Roman" pitchFamily="24"/>
                    <a:ea typeface="Times New Roman" pitchFamily="24"/>
                    <a:cs typeface="宋体" pitchFamily="24"/>
                  </a:rPr>
                  <a:t>m</a:t>
                </a:r>
                <a:r>
                  <a:rPr lang="zh-CN" altLang="zh-CN" sz="2400" b="0" i="0" u="none" spc="-100" dirty="0">
                    <a:solidFill>
                      <a:srgbClr val="FF0000"/>
                    </a:solidFill>
                    <a:effectLst/>
                    <a:latin typeface="宋体" pitchFamily="24"/>
                    <a:ea typeface="宋体" pitchFamily="24"/>
                    <a:cs typeface="宋体" pitchFamily="24"/>
                  </a:rPr>
                  <a:t>＋</a:t>
                </a:r>
                <a:r>
                  <a:rPr lang="en-US" altLang="zh-CN" sz="2400" b="0" i="0" u="none" spc="-100" dirty="0">
                    <a:solidFill>
                      <a:srgbClr val="FF0000"/>
                    </a:solidFill>
                    <a:effectLst/>
                    <a:latin typeface="Times New Roman" pitchFamily="24"/>
                    <a:ea typeface="Times New Roman" pitchFamily="24"/>
                    <a:cs typeface="宋体" pitchFamily="24"/>
                  </a:rPr>
                  <a:t>1</a:t>
                </a:r>
                <a:r>
                  <a:rPr lang="zh-CN" altLang="zh-CN" sz="2400" b="0" i="0" u="none" spc="-100" dirty="0">
                    <a:solidFill>
                      <a:srgbClr val="FF0000"/>
                    </a:solidFill>
                    <a:effectLst/>
                    <a:latin typeface="宋体" pitchFamily="24"/>
                    <a:ea typeface="宋体" pitchFamily="24"/>
                    <a:cs typeface="宋体" pitchFamily="24"/>
                  </a:rPr>
                  <a:t>－</a:t>
                </a:r>
                <a:r>
                  <a:rPr lang="en-US" altLang="zh-CN" sz="2400" b="0" i="1" u="none" spc="-100" dirty="0">
                    <a:solidFill>
                      <a:srgbClr val="FF0000"/>
                    </a:solidFill>
                    <a:effectLst/>
                    <a:latin typeface="Times New Roman" pitchFamily="24"/>
                    <a:ea typeface="Times New Roman" pitchFamily="24"/>
                    <a:cs typeface="宋体" pitchFamily="24"/>
                  </a:rPr>
                  <a:t>m</a:t>
                </a:r>
                <a:r>
                  <a:rPr lang="zh-CN" altLang="zh-CN" sz="2400" b="0" i="0" u="none" spc="-100" dirty="0">
                    <a:solidFill>
                      <a:srgbClr val="FF0000"/>
                    </a:solidFill>
                    <a:effectLst/>
                    <a:latin typeface="宋体" pitchFamily="24"/>
                    <a:ea typeface="宋体" pitchFamily="24"/>
                    <a:cs typeface="宋体" pitchFamily="24"/>
                  </a:rPr>
                  <a:t>＝</a:t>
                </a:r>
                <a:r>
                  <a:rPr lang="en-US" altLang="zh-CN" sz="2400" b="0" i="0" u="none" spc="-100" dirty="0">
                    <a:solidFill>
                      <a:srgbClr val="FF0000"/>
                    </a:solidFill>
                    <a:effectLst/>
                    <a:latin typeface="Times New Roman" pitchFamily="24"/>
                    <a:ea typeface="Times New Roman" pitchFamily="24"/>
                    <a:cs typeface="宋体" pitchFamily="24"/>
                  </a:rPr>
                  <a:t>1</a:t>
                </a:r>
                <a:r>
                  <a:rPr lang="zh-CN" altLang="zh-CN" sz="2400" b="0" i="0" u="none" spc="-100" dirty="0">
                    <a:solidFill>
                      <a:srgbClr val="FF0000"/>
                    </a:solidFill>
                    <a:effectLst/>
                    <a:latin typeface="Times New Roman" pitchFamily="24"/>
                    <a:ea typeface="黑体" pitchFamily="24"/>
                    <a:cs typeface="宋体" pitchFamily="24"/>
                  </a:rPr>
                  <a:t>是所有分解中</a:t>
                </a:r>
                <a:r>
                  <a:rPr lang="zh-CN" altLang="zh-CN" sz="2400" b="0" i="0" u="none" spc="-100" dirty="0">
                    <a:solidFill>
                      <a:srgbClr val="FF0000"/>
                    </a:solidFill>
                    <a:effectLst/>
                    <a:latin typeface="宋体" pitchFamily="24"/>
                    <a:ea typeface="宋体" pitchFamily="24"/>
                    <a:cs typeface="宋体" pitchFamily="24"/>
                  </a:rPr>
                  <a:t>｜</a:t>
                </a:r>
                <a:r>
                  <a:rPr lang="en-US" altLang="zh-CN" sz="2400" b="0" i="1" u="none" spc="-100" dirty="0">
                    <a:solidFill>
                      <a:srgbClr val="FF0000"/>
                    </a:solidFill>
                    <a:effectLst/>
                    <a:latin typeface="Times New Roman" pitchFamily="24"/>
                    <a:ea typeface="Times New Roman" pitchFamily="24"/>
                    <a:cs typeface="宋体" pitchFamily="24"/>
                  </a:rPr>
                  <a:t>p</a:t>
                </a:r>
                <a:r>
                  <a:rPr lang="zh-CN" altLang="zh-CN" sz="2400" b="0" i="0" u="none" spc="-100" dirty="0">
                    <a:solidFill>
                      <a:srgbClr val="FF0000"/>
                    </a:solidFill>
                    <a:effectLst/>
                    <a:latin typeface="宋体" pitchFamily="24"/>
                    <a:ea typeface="宋体" pitchFamily="24"/>
                    <a:cs typeface="宋体" pitchFamily="24"/>
                  </a:rPr>
                  <a:t>－</a:t>
                </a:r>
                <a:r>
                  <a:rPr lang="en-US" altLang="zh-CN" sz="2400" b="0" i="1" u="none" spc="-100" dirty="0">
                    <a:solidFill>
                      <a:srgbClr val="FF0000"/>
                    </a:solidFill>
                    <a:effectLst/>
                    <a:latin typeface="Times New Roman" pitchFamily="24"/>
                    <a:ea typeface="Times New Roman" pitchFamily="24"/>
                    <a:cs typeface="宋体" pitchFamily="24"/>
                  </a:rPr>
                  <a:t>q</a:t>
                </a:r>
                <a:r>
                  <a:rPr lang="zh-CN" altLang="zh-CN" sz="2400" b="0" i="0" u="none" spc="-100" dirty="0">
                    <a:solidFill>
                      <a:srgbClr val="FF0000"/>
                    </a:solidFill>
                    <a:effectLst/>
                    <a:latin typeface="宋体" pitchFamily="24"/>
                    <a:ea typeface="宋体" pitchFamily="24"/>
                    <a:cs typeface="宋体" pitchFamily="24"/>
                  </a:rPr>
                  <a:t>｜</a:t>
                </a:r>
                <a:r>
                  <a:rPr lang="zh-CN" altLang="zh-CN" sz="2400" b="0" i="0" u="none" spc="-100" dirty="0">
                    <a:solidFill>
                      <a:srgbClr val="FF0000"/>
                    </a:solidFill>
                    <a:effectLst/>
                    <a:latin typeface="Times New Roman" pitchFamily="24"/>
                    <a:ea typeface="黑体" pitchFamily="24"/>
                    <a:cs typeface="宋体" pitchFamily="24"/>
                  </a:rPr>
                  <a:t>的最小值</a:t>
                </a:r>
                <a:r>
                  <a:rPr lang="en-US" altLang="zh-CN" sz="2400" b="0" i="0" u="none" spc="-100" dirty="0">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spc="-100" dirty="0">
                    <a:solidFill>
                      <a:srgbClr val="FF0000"/>
                    </a:solidFill>
                    <a:effectLst/>
                    <a:latin typeface="宋体" pitchFamily="24"/>
                    <a:ea typeface="宋体" pitchFamily="24"/>
                    <a:cs typeface="宋体" pitchFamily="24"/>
                  </a:rPr>
                  <a:t>∴</a:t>
                </a:r>
                <a:r>
                  <a:rPr lang="en-US" altLang="zh-CN" sz="2400" b="0" i="1" u="none" spc="-100" dirty="0">
                    <a:solidFill>
                      <a:srgbClr val="FF0000"/>
                    </a:solidFill>
                    <a:effectLst/>
                    <a:latin typeface="Times New Roman" pitchFamily="24"/>
                    <a:ea typeface="Times New Roman" pitchFamily="24"/>
                    <a:cs typeface="宋体" pitchFamily="24"/>
                  </a:rPr>
                  <a:t>F</a:t>
                </a:r>
                <a:r>
                  <a:rPr lang="zh-CN" altLang="zh-CN" sz="2400" b="0" i="0" u="none" spc="-100" dirty="0">
                    <a:solidFill>
                      <a:srgbClr val="FF0000"/>
                    </a:solidFill>
                    <a:effectLst/>
                    <a:latin typeface="宋体" pitchFamily="24"/>
                    <a:ea typeface="宋体" pitchFamily="24"/>
                    <a:cs typeface="宋体" pitchFamily="24"/>
                  </a:rPr>
                  <a:t>（</a:t>
                </a:r>
                <a:r>
                  <a:rPr lang="en-US" altLang="zh-CN" sz="2400" b="0" i="0" u="none" spc="-100" dirty="0">
                    <a:solidFill>
                      <a:srgbClr val="FF0000"/>
                    </a:solidFill>
                    <a:effectLst/>
                    <a:latin typeface="Times New Roman" pitchFamily="24"/>
                    <a:ea typeface="Times New Roman" pitchFamily="24"/>
                    <a:cs typeface="宋体" pitchFamily="24"/>
                  </a:rPr>
                  <a:t>2</a:t>
                </a:r>
                <a:r>
                  <a:rPr lang="en-US" altLang="zh-CN" sz="2400" b="0" i="1" u="none" spc="-100" dirty="0">
                    <a:solidFill>
                      <a:srgbClr val="FF0000"/>
                    </a:solidFill>
                    <a:effectLst/>
                    <a:latin typeface="Times New Roman" pitchFamily="24"/>
                    <a:ea typeface="Times New Roman" pitchFamily="24"/>
                    <a:cs typeface="宋体" pitchFamily="24"/>
                  </a:rPr>
                  <a:t>m</a:t>
                </a:r>
                <a:r>
                  <a:rPr lang="zh-CN" altLang="zh-CN" sz="2400" b="0" i="0" u="none" spc="-100" dirty="0">
                    <a:solidFill>
                      <a:srgbClr val="FF0000"/>
                    </a:solidFill>
                    <a:effectLst/>
                    <a:latin typeface="宋体" pitchFamily="24"/>
                    <a:ea typeface="宋体" pitchFamily="24"/>
                    <a:cs typeface="宋体" pitchFamily="24"/>
                  </a:rPr>
                  <a:t>＋</a:t>
                </a:r>
                <a:r>
                  <a:rPr lang="en-US" altLang="zh-CN" sz="2400" b="0" i="0" u="none" spc="-100" dirty="0">
                    <a:solidFill>
                      <a:srgbClr val="FF0000"/>
                    </a:solidFill>
                    <a:effectLst/>
                    <a:latin typeface="Times New Roman" pitchFamily="24"/>
                    <a:ea typeface="Times New Roman" pitchFamily="24"/>
                    <a:cs typeface="宋体" pitchFamily="24"/>
                  </a:rPr>
                  <a:t>1</a:t>
                </a:r>
                <a:r>
                  <a:rPr lang="zh-CN" altLang="zh-CN" sz="2400" b="0" i="0" u="none" spc="-100" dirty="0">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spc="-100">
                            <a:solidFill>
                              <a:srgbClr val="FF0000"/>
                            </a:solidFill>
                            <a:effectLst/>
                            <a:latin typeface="Cambria Math" panose="02040503050406030204" pitchFamily="18" charset="0"/>
                            <a:ea typeface="Cambria Math" panose="02040503050406030204" pitchFamily="12" charset="0"/>
                          </a:rPr>
                        </m:ctrlPr>
                      </m:fPr>
                      <m:num>
                        <m:r>
                          <a:rPr lang="en-US" altLang="zh-CN" sz="2400" b="0" i="1" spc="-100">
                            <a:solidFill>
                              <a:srgbClr val="FF0000"/>
                            </a:solidFill>
                            <a:effectLst/>
                            <a:latin typeface="Cambria Math" panose="02040503050406030204" pitchFamily="12" charset="0"/>
                            <a:ea typeface="Cambria Math" panose="02040503050406030204" pitchFamily="12" charset="0"/>
                          </a:rPr>
                          <m:t>𝑚</m:t>
                        </m:r>
                        <m:r>
                          <a:rPr lang="en-US" altLang="zh-CN" sz="2400" b="0" i="0" spc="-100">
                            <a:solidFill>
                              <a:srgbClr val="FF0000"/>
                            </a:solidFill>
                            <a:effectLst/>
                            <a:latin typeface="Cambria Math" panose="02040503050406030204" pitchFamily="12" charset="0"/>
                            <a:ea typeface="Cambria Math" panose="02040503050406030204" pitchFamily="12" charset="0"/>
                          </a:rPr>
                          <m:t>+1</m:t>
                        </m:r>
                      </m:num>
                      <m:den>
                        <m:r>
                          <a:rPr lang="en-US" altLang="zh-CN" sz="2400" b="0" i="1" spc="-100">
                            <a:solidFill>
                              <a:srgbClr val="FF0000"/>
                            </a:solidFill>
                            <a:effectLst/>
                            <a:latin typeface="Cambria Math" panose="02040503050406030204" pitchFamily="12" charset="0"/>
                            <a:ea typeface="Cambria Math" panose="02040503050406030204" pitchFamily="12" charset="0"/>
                          </a:rPr>
                          <m:t>𝑚</m:t>
                        </m:r>
                      </m:den>
                    </m:f>
                  </m:oMath>
                </a14:m>
                <a:r>
                  <a:rPr lang="en-US" altLang="zh-CN" sz="2400" b="0" i="0" u="none" spc="-100" dirty="0">
                    <a:solidFill>
                      <a:srgbClr val="FF0000"/>
                    </a:solidFill>
                    <a:effectLst/>
                    <a:latin typeface="宋体" pitchFamily="24"/>
                    <a:ea typeface="宋体" pitchFamily="24"/>
                    <a:cs typeface="宋体" pitchFamily="24"/>
                  </a:rPr>
                  <a:t>.</a:t>
                </a:r>
              </a:p>
            </p:txBody>
          </p:sp>
        </mc:Choice>
        <mc:Fallback>
          <p:sp>
            <p:nvSpPr>
              <p:cNvPr id="5" name="yt_shape_11832">
                <a:extLst>
                  <a:ext uri="{FF2B5EF4-FFF2-40B4-BE49-F238E27FC236}">
                    <a16:creationId xmlns:a16="http://schemas.microsoft.com/office/drawing/2014/main" id="{DEBF00E1-7F26-4D6E-B16E-3B1DCFE47050}"/>
                  </a:ext>
                </a:extLst>
              </p:cNvPr>
              <p:cNvSpPr txBox="1">
                <a:spLocks noRot="1" noChangeAspect="1" noMove="1" noResize="1" noEditPoints="1" noAdjustHandles="1" noChangeArrowheads="1" noChangeShapeType="1" noTextEdit="1"/>
              </p:cNvSpPr>
              <p:nvPr/>
            </p:nvSpPr>
            <p:spPr>
              <a:xfrm>
                <a:off x="540119" y="4923687"/>
                <a:ext cx="11244513" cy="1601657"/>
              </a:xfrm>
              <a:prstGeom prst="rect">
                <a:avLst/>
              </a:prstGeom>
              <a:blipFill>
                <a:blip r:embed="rId4"/>
                <a:stretch>
                  <a:fillRect l="-1681" t="-3435" b="-5725"/>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5">
                                            <p:txEl>
                                              <p:pRg st="1" end="1"/>
                                            </p:txEl>
                                          </p:spTgt>
                                        </p:tgtEl>
                                        <p:attrNameLst>
                                          <p:attrName>style.visibility</p:attrName>
                                        </p:attrNameLst>
                                      </p:cBhvr>
                                      <p:to>
                                        <p:strVal val="visible"/>
                                      </p:to>
                                    </p:set>
                                    <p:animEffect transition="in" filter="blinds(horizontal)">
                                      <p:cBhvr>
                                        <p:cTn id="20" dur="500"/>
                                        <p:tgtEl>
                                          <p:spTgt spid="5">
                                            <p:txEl>
                                              <p:pRg st="1" end="1"/>
                                            </p:txEl>
                                          </p:spTgt>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animEffect transition="in" filter="blinds(horizontal)">
                                      <p:cBhvr>
                                        <p:cTn id="23"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5" grpId="0"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831" name="yt_shape_11831"/>
          <p:cNvSpPr txBox="1"/>
          <p:nvPr/>
        </p:nvSpPr>
        <p:spPr>
          <a:xfrm>
            <a:off x="540119" y="935381"/>
            <a:ext cx="11111999" cy="1388778"/>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如果一个两位</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飘逸数</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t</a:t>
            </a:r>
            <a:r>
              <a:rPr lang="zh-CN" altLang="zh-CN" sz="2400" b="0" i="0" u="none">
                <a:solidFill>
                  <a:srgbClr val="000000"/>
                </a:solidFill>
                <a:effectLst/>
                <a:latin typeface="Times New Roman" pitchFamily="24"/>
                <a:ea typeface="宋体" pitchFamily="24"/>
                <a:cs typeface="宋体" pitchFamily="24"/>
              </a:rPr>
              <a:t>为奇数</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10</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9</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宋体" pitchFamily="24"/>
                <a:cs typeface="宋体" pitchFamily="24"/>
              </a:rPr>
              <a:t>为自然数</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交换其个位上的数与十位上的数得到的新数减去原来的两位数所得的差为</a:t>
            </a:r>
            <a:r>
              <a:rPr lang="en-US" altLang="zh-CN" sz="2400" b="0" i="0" u="none">
                <a:solidFill>
                  <a:srgbClr val="000000"/>
                </a:solidFill>
                <a:effectLst/>
                <a:latin typeface="Times New Roman" pitchFamily="24"/>
                <a:ea typeface="Times New Roman" pitchFamily="24"/>
                <a:cs typeface="宋体" pitchFamily="24"/>
              </a:rPr>
              <a:t>36</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那么我们又称这个数</a:t>
            </a:r>
            <a:r>
              <a:rPr lang="en-US" altLang="zh-CN" sz="2400" b="0" i="1" u="none">
                <a:solidFill>
                  <a:srgbClr val="000000"/>
                </a:solidFill>
                <a:effectLst/>
                <a:latin typeface="Times New Roman" pitchFamily="24"/>
                <a:ea typeface="Times New Roman" pitchFamily="24"/>
                <a:cs typeface="宋体" pitchFamily="24"/>
              </a:rPr>
              <a:t>t</a:t>
            </a:r>
            <a:r>
              <a:rPr lang="zh-CN" altLang="zh-CN" sz="2400" b="0" i="0" u="none">
                <a:solidFill>
                  <a:srgbClr val="000000"/>
                </a:solidFill>
                <a:effectLst/>
                <a:latin typeface="Times New Roman" pitchFamily="24"/>
                <a:ea typeface="宋体" pitchFamily="24"/>
                <a:cs typeface="宋体" pitchFamily="24"/>
              </a:rPr>
              <a:t>为</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飞扬数</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求所有</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飞扬数</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中</a:t>
            </a:r>
            <a:r>
              <a:rPr lang="en-US" altLang="zh-CN" sz="2400" b="0" i="1" u="none">
                <a:solidFill>
                  <a:srgbClr val="000000"/>
                </a:solidFill>
                <a:effectLst/>
                <a:latin typeface="Times New Roman" pitchFamily="24"/>
                <a:ea typeface="Times New Roman" pitchFamily="24"/>
                <a:cs typeface="宋体" pitchFamily="24"/>
              </a:rPr>
              <a:t>F</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的最大值</a:t>
            </a:r>
            <a:r>
              <a:rPr lang="en-US" altLang="zh-CN" sz="2400" b="0" i="0" u="none">
                <a:solidFill>
                  <a:srgbClr val="000000"/>
                </a:solidFill>
                <a:effectLst/>
                <a:latin typeface="宋体" pitchFamily="24"/>
                <a:ea typeface="宋体" pitchFamily="24"/>
                <a:cs typeface="宋体" pitchFamily="24"/>
              </a:rPr>
              <a:t>.</a:t>
            </a:r>
          </a:p>
        </p:txBody>
      </p:sp>
      <mc:AlternateContent xmlns:mc="http://schemas.openxmlformats.org/markup-compatibility/2006">
        <mc:Choice xmlns:a14="http://schemas.microsoft.com/office/drawing/2010/main" Requires="a14">
          <p:sp>
            <p:nvSpPr>
              <p:cNvPr id="4" name="yt_shape_11834">
                <a:extLst>
                  <a:ext uri="{FF2B5EF4-FFF2-40B4-BE49-F238E27FC236}">
                    <a16:creationId xmlns:a16="http://schemas.microsoft.com/office/drawing/2014/main" id="{B075A6A6-69EB-4989-8E23-37FB3CB63FD4}"/>
                  </a:ext>
                </a:extLst>
              </p:cNvPr>
              <p:cNvSpPr txBox="1"/>
              <p:nvPr/>
            </p:nvSpPr>
            <p:spPr>
              <a:xfrm>
                <a:off x="540119" y="2376824"/>
                <a:ext cx="10740457" cy="3356432"/>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3</a:t>
                </a:r>
                <a:r>
                  <a:rPr lang="zh-CN"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由题意</a:t>
                </a:r>
                <a:r>
                  <a:rPr lang="zh-CN"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得</a:t>
                </a:r>
                <a:r>
                  <a:rPr lang="en-US" altLang="zh-CN" sz="2400" b="0" i="0" u="none" dirty="0">
                    <a:solidFill>
                      <a:srgbClr val="FF0000"/>
                    </a:solidFill>
                    <a:effectLst/>
                    <a:latin typeface="Times New Roman" pitchFamily="24"/>
                    <a:ea typeface="Times New Roman" pitchFamily="24"/>
                    <a:cs typeface="宋体" pitchFamily="24"/>
                  </a:rPr>
                  <a:t>10</a:t>
                </a:r>
                <a:r>
                  <a:rPr lang="en-US" altLang="zh-CN" sz="2400" b="0" i="1" u="none" dirty="0">
                    <a:solidFill>
                      <a:srgbClr val="FF0000"/>
                    </a:solidFill>
                    <a:effectLst/>
                    <a:latin typeface="Times New Roman" pitchFamily="24"/>
                    <a:ea typeface="Times New Roman" pitchFamily="24"/>
                    <a:cs typeface="宋体" pitchFamily="24"/>
                  </a:rPr>
                  <a:t>y</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x</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10</a:t>
                </a:r>
                <a:r>
                  <a:rPr lang="en-US" altLang="zh-CN" sz="2400" b="0" i="1" u="none" dirty="0">
                    <a:solidFill>
                      <a:srgbClr val="FF0000"/>
                    </a:solidFill>
                    <a:effectLst/>
                    <a:latin typeface="Times New Roman" pitchFamily="24"/>
                    <a:ea typeface="Times New Roman" pitchFamily="24"/>
                    <a:cs typeface="宋体" pitchFamily="24"/>
                  </a:rPr>
                  <a:t>x</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y</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36</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y</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x</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4</a:t>
                </a:r>
                <a:r>
                  <a:rPr lang="en-US" altLang="zh-CN" sz="2400" b="0" i="0" u="none" dirty="0">
                    <a:solidFill>
                      <a:srgbClr val="FF0000"/>
                    </a:solidFill>
                    <a:effectLst/>
                    <a:latin typeface="宋体" pitchFamily="24"/>
                    <a:ea typeface="宋体" pitchFamily="24"/>
                    <a:cs typeface="宋体" pitchFamily="24"/>
                  </a:rPr>
                  <a:t>.</a:t>
                </a:r>
              </a:p>
              <a:p>
                <a:pPr algn="l"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又</a:t>
                </a:r>
                <a:r>
                  <a:rPr lang="en-US"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t</a:t>
                </a:r>
                <a:r>
                  <a:rPr lang="zh-CN" altLang="zh-CN" sz="2400" b="0" i="0" u="none" dirty="0">
                    <a:solidFill>
                      <a:srgbClr val="FF0000"/>
                    </a:solidFill>
                    <a:effectLst/>
                    <a:latin typeface="Times New Roman" pitchFamily="24"/>
                    <a:ea typeface="黑体" pitchFamily="24"/>
                    <a:cs typeface="宋体" pitchFamily="24"/>
                  </a:rPr>
                  <a:t>为奇数</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1</a:t>
                </a:r>
                <a:r>
                  <a:rPr lang="en-US"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x</a:t>
                </a:r>
                <a:r>
                  <a:rPr lang="en-US"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y</a:t>
                </a:r>
                <a:r>
                  <a:rPr lang="en-US"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9</a:t>
                </a:r>
                <a:r>
                  <a:rPr lang="zh-CN" altLang="zh-CN" sz="2400" b="0" i="0" u="none" dirty="0">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dirty="0">
                    <a:solidFill>
                      <a:srgbClr val="FF0000"/>
                    </a:solidFill>
                    <a:effectLst/>
                    <a:latin typeface="宋体" pitchFamily="24"/>
                    <a:ea typeface="宋体" pitchFamily="24"/>
                    <a:cs typeface="宋体" pitchFamily="24"/>
                  </a:rPr>
                  <a:t>∴</a:t>
                </a:r>
                <a14:m>
                  <m:oMath xmlns:m="http://schemas.openxmlformats.org/officeDocument/2006/math">
                    <m:d>
                      <m:dPr>
                        <m:begChr m:val="{"/>
                        <m:endChr m:val=""/>
                        <m:ctrlPr>
                          <a:rPr lang="en-US" altLang="zh-CN" sz="2400" b="0" i="1">
                            <a:solidFill>
                              <a:srgbClr val="FF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FF0000"/>
                                </a:solidFill>
                                <a:effectLst/>
                                <a:latin typeface="Cambria Math" panose="02040503050406030204" pitchFamily="18" charset="0"/>
                                <a:ea typeface="Cambria Math" panose="02040503050406030204" pitchFamily="12" charset="0"/>
                              </a:rPr>
                            </m:ctrlPr>
                          </m:eqArrPr>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𝑥</m:t>
                            </m:r>
                            <m:r>
                              <a:rPr lang="en-US" altLang="zh-CN" sz="2400" b="0" i="0">
                                <a:solidFill>
                                  <a:srgbClr val="FF0000"/>
                                </a:solidFill>
                                <a:effectLst/>
                                <a:latin typeface="Cambria Math" panose="02040503050406030204" pitchFamily="12" charset="0"/>
                                <a:ea typeface="Cambria Math" panose="02040503050406030204" pitchFamily="12" charset="0"/>
                              </a:rPr>
                              <m:t>=1</m:t>
                            </m:r>
                            <m:r>
                              <m:rPr>
                                <m:nor/>
                              </m:rPr>
                              <a:rPr lang="en-US" altLang="zh-CN" sz="2400" b="0" i="0">
                                <a:solidFill>
                                  <a:srgbClr val="FF0000"/>
                                </a:solidFill>
                                <a:effectLst/>
                                <a:latin typeface="Times New Roman" panose="02040503050406030204" pitchFamily="12" charset="0"/>
                                <a:ea typeface="宋体" panose="02040503050406030204" pitchFamily="12" charset="0"/>
                              </a:rPr>
                              <m:t>,</m:t>
                            </m:r>
                          </m:e>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𝑦</m:t>
                            </m:r>
                            <m:r>
                              <a:rPr lang="en-US" altLang="zh-CN" sz="2400" b="0" i="0">
                                <a:solidFill>
                                  <a:srgbClr val="FF0000"/>
                                </a:solidFill>
                                <a:effectLst/>
                                <a:latin typeface="Cambria Math" panose="02040503050406030204" pitchFamily="12" charset="0"/>
                                <a:ea typeface="Cambria Math" panose="02040503050406030204" pitchFamily="12" charset="0"/>
                              </a:rPr>
                              <m:t>=5</m:t>
                            </m:r>
                          </m:e>
                        </m:eqArr>
                      </m:e>
                    </m:d>
                  </m:oMath>
                </a14:m>
                <a:r>
                  <a:rPr lang="zh-CN" altLang="zh-CN" sz="2400" b="0" i="0" u="none" dirty="0">
                    <a:solidFill>
                      <a:srgbClr val="FF0000"/>
                    </a:solidFill>
                    <a:effectLst/>
                    <a:latin typeface="Times New Roman" pitchFamily="24"/>
                    <a:ea typeface="黑体" pitchFamily="24"/>
                    <a:cs typeface="宋体" pitchFamily="24"/>
                  </a:rPr>
                  <a:t>或</a:t>
                </a:r>
                <a14:m>
                  <m:oMath xmlns:m="http://schemas.openxmlformats.org/officeDocument/2006/math">
                    <m:d>
                      <m:dPr>
                        <m:begChr m:val="{"/>
                        <m:endChr m:val=""/>
                        <m:ctrlPr>
                          <a:rPr lang="en-US" altLang="zh-CN" sz="2400" b="0" i="1">
                            <a:solidFill>
                              <a:srgbClr val="FF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FF0000"/>
                                </a:solidFill>
                                <a:effectLst/>
                                <a:latin typeface="Cambria Math" panose="02040503050406030204" pitchFamily="18" charset="0"/>
                                <a:ea typeface="Cambria Math" panose="02040503050406030204" pitchFamily="12" charset="0"/>
                              </a:rPr>
                            </m:ctrlPr>
                          </m:eqArrPr>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𝑥</m:t>
                            </m:r>
                            <m:r>
                              <a:rPr lang="en-US" altLang="zh-CN" sz="2400" b="0" i="0">
                                <a:solidFill>
                                  <a:srgbClr val="FF0000"/>
                                </a:solidFill>
                                <a:effectLst/>
                                <a:latin typeface="Cambria Math" panose="02040503050406030204" pitchFamily="12" charset="0"/>
                                <a:ea typeface="Cambria Math" panose="02040503050406030204" pitchFamily="12" charset="0"/>
                              </a:rPr>
                              <m:t>=3</m:t>
                            </m:r>
                            <m:r>
                              <m:rPr>
                                <m:nor/>
                              </m:rPr>
                              <a:rPr lang="en-US" altLang="zh-CN" sz="2400" b="0" i="0">
                                <a:solidFill>
                                  <a:srgbClr val="FF0000"/>
                                </a:solidFill>
                                <a:effectLst/>
                                <a:latin typeface="Times New Roman" panose="02040503050406030204" pitchFamily="12" charset="0"/>
                                <a:ea typeface="宋体" panose="02040503050406030204" pitchFamily="12" charset="0"/>
                              </a:rPr>
                              <m:t>,</m:t>
                            </m:r>
                          </m:e>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𝑦</m:t>
                            </m:r>
                            <m:r>
                              <a:rPr lang="en-US" altLang="zh-CN" sz="2400" b="0" i="0">
                                <a:solidFill>
                                  <a:srgbClr val="FF0000"/>
                                </a:solidFill>
                                <a:effectLst/>
                                <a:latin typeface="Cambria Math" panose="02040503050406030204" pitchFamily="12" charset="0"/>
                                <a:ea typeface="Cambria Math" panose="02040503050406030204" pitchFamily="12" charset="0"/>
                              </a:rPr>
                              <m:t>=7</m:t>
                            </m:r>
                          </m:e>
                        </m:eqArr>
                      </m:e>
                    </m:d>
                  </m:oMath>
                </a14:m>
                <a:r>
                  <a:rPr lang="zh-CN" altLang="zh-CN" sz="2400" b="0" i="0" u="none" dirty="0">
                    <a:solidFill>
                      <a:srgbClr val="FF0000"/>
                    </a:solidFill>
                    <a:effectLst/>
                    <a:latin typeface="Times New Roman" pitchFamily="24"/>
                    <a:ea typeface="黑体" pitchFamily="24"/>
                    <a:cs typeface="宋体" pitchFamily="24"/>
                  </a:rPr>
                  <a:t>或</a:t>
                </a:r>
                <a14:m>
                  <m:oMath xmlns:m="http://schemas.openxmlformats.org/officeDocument/2006/math">
                    <m:d>
                      <m:dPr>
                        <m:begChr m:val="{"/>
                        <m:endChr m:val=""/>
                        <m:ctrlPr>
                          <a:rPr lang="en-US" altLang="zh-CN" sz="2400" b="0" i="1">
                            <a:solidFill>
                              <a:srgbClr val="FF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FF0000"/>
                                </a:solidFill>
                                <a:effectLst/>
                                <a:latin typeface="Cambria Math" panose="02040503050406030204" pitchFamily="18" charset="0"/>
                                <a:ea typeface="Cambria Math" panose="02040503050406030204" pitchFamily="12" charset="0"/>
                              </a:rPr>
                            </m:ctrlPr>
                          </m:eqArrPr>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𝑥</m:t>
                            </m:r>
                            <m:r>
                              <a:rPr lang="en-US" altLang="zh-CN" sz="2400" b="0" i="0">
                                <a:solidFill>
                                  <a:srgbClr val="FF0000"/>
                                </a:solidFill>
                                <a:effectLst/>
                                <a:latin typeface="Cambria Math" panose="02040503050406030204" pitchFamily="12" charset="0"/>
                                <a:ea typeface="Cambria Math" panose="02040503050406030204" pitchFamily="12" charset="0"/>
                              </a:rPr>
                              <m:t>=5</m:t>
                            </m:r>
                            <m:r>
                              <m:rPr>
                                <m:nor/>
                              </m:rPr>
                              <a:rPr lang="en-US" altLang="zh-CN" sz="2400" b="0" i="0">
                                <a:solidFill>
                                  <a:srgbClr val="FF0000"/>
                                </a:solidFill>
                                <a:effectLst/>
                                <a:latin typeface="Times New Roman" panose="02040503050406030204" pitchFamily="12" charset="0"/>
                                <a:ea typeface="宋体" panose="02040503050406030204" pitchFamily="12" charset="0"/>
                              </a:rPr>
                              <m:t>,</m:t>
                            </m:r>
                          </m:e>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𝑦</m:t>
                            </m:r>
                            <m:r>
                              <a:rPr lang="en-US" altLang="zh-CN" sz="2400" b="0" i="0">
                                <a:solidFill>
                                  <a:srgbClr val="FF0000"/>
                                </a:solidFill>
                                <a:effectLst/>
                                <a:latin typeface="Cambria Math" panose="02040503050406030204" pitchFamily="12" charset="0"/>
                                <a:ea typeface="Cambria Math" panose="02040503050406030204" pitchFamily="12" charset="0"/>
                              </a:rPr>
                              <m:t>=9</m:t>
                            </m:r>
                            <m:r>
                              <m:rPr>
                                <m:nor/>
                              </m:rPr>
                              <a:rPr lang="en-US" altLang="zh-CN" sz="2400" b="0" i="0">
                                <a:solidFill>
                                  <a:srgbClr val="FF0000"/>
                                </a:solidFill>
                                <a:effectLst/>
                                <a:latin typeface="Times New Roman" panose="02040503050406030204" pitchFamily="12" charset="0"/>
                                <a:ea typeface="宋体" panose="02040503050406030204" pitchFamily="12" charset="0"/>
                              </a:rPr>
                              <m:t>.</m:t>
                            </m:r>
                          </m:e>
                        </m:eqArr>
                      </m:e>
                    </m:d>
                  </m:oMath>
                </a14:m>
                <a:endParaRPr lang="zh-CN" altLang="zh-CN" sz="2400" b="0" i="0" u="none" dirty="0">
                  <a:solidFill>
                    <a:srgbClr val="FF0000"/>
                  </a:solidFill>
                  <a:effectLst/>
                  <a:latin typeface="Times New Roman" pitchFamily="24"/>
                  <a:ea typeface="黑体" pitchFamily="24"/>
                  <a:cs typeface="宋体" pitchFamily="24"/>
                </a:endParaRPr>
              </a:p>
              <a:p>
                <a:pPr algn="l" eaLnBrk="1" latinLnBrk="0" hangingPunct="0">
                  <a:lnSpc>
                    <a:spcPct val="129999"/>
                  </a:lnSpc>
                </a:pPr>
                <a:r>
                  <a:rPr lang="en-US"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F</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15</a:t>
                </a:r>
                <a:r>
                  <a:rPr lang="zh-CN" altLang="zh-CN" sz="2400" b="0" i="0" u="none" dirty="0">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8</m:t>
                        </m:r>
                      </m:num>
                      <m:den>
                        <m:r>
                          <a:rPr lang="en-US" altLang="zh-CN" sz="2400" b="0" i="0">
                            <a:solidFill>
                              <a:srgbClr val="FF0000"/>
                            </a:solidFill>
                            <a:effectLst/>
                            <a:latin typeface="Cambria Math" panose="02040503050406030204" pitchFamily="12" charset="0"/>
                            <a:ea typeface="Cambria Math" panose="02040503050406030204" pitchFamily="12" charset="0"/>
                          </a:rPr>
                          <m:t>7</m:t>
                        </m:r>
                      </m:den>
                    </m:f>
                  </m:oMath>
                </a14:m>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F</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37</a:t>
                </a:r>
                <a:r>
                  <a:rPr lang="zh-CN" altLang="zh-CN" sz="2400" b="0" i="0" u="none" dirty="0">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19</m:t>
                        </m:r>
                      </m:num>
                      <m:den>
                        <m:r>
                          <a:rPr lang="en-US" altLang="zh-CN" sz="2400" b="0" i="0">
                            <a:solidFill>
                              <a:srgbClr val="FF0000"/>
                            </a:solidFill>
                            <a:effectLst/>
                            <a:latin typeface="Cambria Math" panose="02040503050406030204" pitchFamily="12" charset="0"/>
                            <a:ea typeface="Cambria Math" panose="02040503050406030204" pitchFamily="12" charset="0"/>
                          </a:rPr>
                          <m:t>18</m:t>
                        </m:r>
                      </m:den>
                    </m:f>
                  </m:oMath>
                </a14:m>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F</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59</a:t>
                </a:r>
                <a:r>
                  <a:rPr lang="zh-CN" altLang="zh-CN" sz="2400" b="0" i="0" u="none" dirty="0">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30</m:t>
                        </m:r>
                      </m:num>
                      <m:den>
                        <m:r>
                          <a:rPr lang="en-US" altLang="zh-CN" sz="2400" b="0" i="0">
                            <a:solidFill>
                              <a:srgbClr val="FF0000"/>
                            </a:solidFill>
                            <a:effectLst/>
                            <a:latin typeface="Cambria Math" panose="02040503050406030204" pitchFamily="12" charset="0"/>
                            <a:ea typeface="Cambria Math" panose="02040503050406030204" pitchFamily="12" charset="0"/>
                          </a:rPr>
                          <m:t>29</m:t>
                        </m:r>
                      </m:den>
                    </m:f>
                  </m:oMath>
                </a14:m>
                <a:r>
                  <a:rPr lang="en-US" altLang="zh-CN" sz="2400" b="0" i="0" u="none" dirty="0">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dirty="0">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8</m:t>
                        </m:r>
                      </m:num>
                      <m:den>
                        <m:r>
                          <a:rPr lang="en-US" altLang="zh-CN" sz="2400" b="0" i="0">
                            <a:solidFill>
                              <a:srgbClr val="FF0000"/>
                            </a:solidFill>
                            <a:effectLst/>
                            <a:latin typeface="Cambria Math" panose="02040503050406030204" pitchFamily="12" charset="0"/>
                            <a:ea typeface="Cambria Math" panose="02040503050406030204" pitchFamily="12" charset="0"/>
                          </a:rPr>
                          <m:t>7</m:t>
                        </m:r>
                      </m:den>
                    </m:f>
                  </m:oMath>
                </a14:m>
                <a:r>
                  <a:rPr lang="zh-CN" altLang="zh-CN" sz="2400" b="0" i="0" u="none" dirty="0">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19</m:t>
                        </m:r>
                      </m:num>
                      <m:den>
                        <m:r>
                          <a:rPr lang="en-US" altLang="zh-CN" sz="2400" b="0" i="0">
                            <a:solidFill>
                              <a:srgbClr val="FF0000"/>
                            </a:solidFill>
                            <a:effectLst/>
                            <a:latin typeface="Cambria Math" panose="02040503050406030204" pitchFamily="12" charset="0"/>
                            <a:ea typeface="Cambria Math" panose="02040503050406030204" pitchFamily="12" charset="0"/>
                          </a:rPr>
                          <m:t>18</m:t>
                        </m:r>
                      </m:den>
                    </m:f>
                  </m:oMath>
                </a14:m>
                <a:r>
                  <a:rPr lang="zh-CN" altLang="zh-CN" sz="2400" b="0" i="0" u="none" dirty="0">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30</m:t>
                        </m:r>
                      </m:num>
                      <m:den>
                        <m:r>
                          <a:rPr lang="en-US" altLang="zh-CN" sz="2400" b="0" i="0">
                            <a:solidFill>
                              <a:srgbClr val="FF0000"/>
                            </a:solidFill>
                            <a:effectLst/>
                            <a:latin typeface="Cambria Math" panose="02040503050406030204" pitchFamily="12" charset="0"/>
                            <a:ea typeface="Cambria Math" panose="02040503050406030204" pitchFamily="12" charset="0"/>
                          </a:rPr>
                          <m:t>29</m:t>
                        </m:r>
                      </m:den>
                    </m:f>
                  </m:oMath>
                </a14:m>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F</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t</a:t>
                </a:r>
                <a:r>
                  <a:rPr lang="zh-CN"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的最大值为</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8</m:t>
                        </m:r>
                      </m:num>
                      <m:den>
                        <m:r>
                          <a:rPr lang="en-US" altLang="zh-CN" sz="2400" b="0" i="0">
                            <a:solidFill>
                              <a:srgbClr val="FF0000"/>
                            </a:solidFill>
                            <a:effectLst/>
                            <a:latin typeface="Cambria Math" panose="02040503050406030204" pitchFamily="12" charset="0"/>
                            <a:ea typeface="Cambria Math" panose="02040503050406030204" pitchFamily="12" charset="0"/>
                          </a:rPr>
                          <m:t>7</m:t>
                        </m:r>
                      </m:den>
                    </m:f>
                  </m:oMath>
                </a14:m>
                <a:r>
                  <a:rPr lang="en-US" altLang="zh-CN" sz="2400" b="0" i="0" u="none" dirty="0">
                    <a:solidFill>
                      <a:srgbClr val="FF0000"/>
                    </a:solidFill>
                    <a:effectLst/>
                    <a:latin typeface="宋体" pitchFamily="24"/>
                    <a:ea typeface="宋体" pitchFamily="24"/>
                    <a:cs typeface="宋体" pitchFamily="24"/>
                  </a:rPr>
                  <a:t>.</a:t>
                </a:r>
              </a:p>
            </p:txBody>
          </p:sp>
        </mc:Choice>
        <mc:Fallback>
          <p:sp>
            <p:nvSpPr>
              <p:cNvPr id="4" name="yt_shape_11834">
                <a:extLst>
                  <a:ext uri="{FF2B5EF4-FFF2-40B4-BE49-F238E27FC236}">
                    <a16:creationId xmlns:a16="http://schemas.microsoft.com/office/drawing/2014/main" id="{B075A6A6-69EB-4989-8E23-37FB3CB63FD4}"/>
                  </a:ext>
                </a:extLst>
              </p:cNvPr>
              <p:cNvSpPr txBox="1">
                <a:spLocks noRot="1" noChangeAspect="1" noMove="1" noResize="1" noEditPoints="1" noAdjustHandles="1" noChangeArrowheads="1" noChangeShapeType="1" noTextEdit="1"/>
              </p:cNvSpPr>
              <p:nvPr/>
            </p:nvSpPr>
            <p:spPr>
              <a:xfrm>
                <a:off x="540119" y="2376824"/>
                <a:ext cx="10740457" cy="3356432"/>
              </a:xfrm>
              <a:prstGeom prst="rect">
                <a:avLst/>
              </a:prstGeom>
              <a:blipFill>
                <a:blip r:embed="rId2"/>
                <a:stretch>
                  <a:fillRect l="-1760" t="-1636" b="-2182"/>
                </a:stretch>
              </a:blipFill>
            </p:spPr>
            <p:txBody>
              <a:bodyPr/>
              <a:lstStyle/>
              <a:p>
                <a:r>
                  <a:rPr lang="zh-CN"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blinds(horizontal)">
                                      <p:cBhvr>
                                        <p:cTn id="10" dur="500"/>
                                        <p:tgtEl>
                                          <p:spTgt spid="4">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blinds(horizontal)">
                                      <p:cBhvr>
                                        <p:cTn id="13" dur="500"/>
                                        <p:tgtEl>
                                          <p:spTgt spid="4">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blinds(horizontal)">
                                      <p:cBhvr>
                                        <p:cTn id="16" dur="500"/>
                                        <p:tgtEl>
                                          <p:spTgt spid="4">
                                            <p:txEl>
                                              <p:pRg st="3" end="3"/>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Effect transition="in" filter="blinds(horizontal)">
                                      <p:cBhvr>
                                        <p:cTn id="19"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737" name="yt_shape_11737"/>
          <p:cNvSpPr txBox="1"/>
          <p:nvPr/>
        </p:nvSpPr>
        <p:spPr>
          <a:xfrm>
            <a:off x="540000" y="900000"/>
            <a:ext cx="5334794"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计算</a:t>
            </a: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25</a:t>
            </a:r>
            <a:r>
              <a:rPr lang="en-US" altLang="zh-CN" sz="2400" b="0" i="0" u="none" baseline="30000">
                <a:solidFill>
                  <a:srgbClr val="000000"/>
                </a:solidFill>
                <a:effectLst/>
                <a:latin typeface="Times New Roman" pitchFamily="24"/>
                <a:ea typeface="Times New Roman" pitchFamily="24"/>
                <a:cs typeface="宋体" pitchFamily="24"/>
              </a:rPr>
              <a:t>6</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32</a:t>
            </a:r>
            <a:r>
              <a:rPr lang="zh-CN" altLang="zh-CN" sz="2400" b="0" i="0" u="none">
                <a:solidFill>
                  <a:srgbClr val="000000"/>
                </a:solidFill>
                <a:effectLst/>
                <a:latin typeface="宋体" pitchFamily="24"/>
                <a:ea typeface="宋体" pitchFamily="24"/>
                <a:cs typeface="宋体" pitchFamily="24"/>
              </a:rPr>
              <a:t>）</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等于</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宋体" pitchFamily="24"/>
                <a:ea typeface="宋体" pitchFamily="24"/>
                <a:cs typeface="宋体" pitchFamily="24"/>
              </a:rPr>
              <a:t>）</a:t>
            </a:r>
          </a:p>
        </p:txBody>
      </p:sp>
      <mc:AlternateContent xmlns:mc="http://schemas.openxmlformats.org/markup-compatibility/2006" xmlns:a14="http://schemas.microsoft.com/office/drawing/2010/main">
        <mc:Choice Requires="a14">
          <p:graphicFrame>
            <p:nvGraphicFramePr>
              <p:cNvPr id="11738" name="yt_table_11738" title="H_49.8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241137099"/>
                  </p:ext>
                </p:extLst>
              </p:nvPr>
            </p:nvGraphicFramePr>
            <p:xfrm>
              <a:off x="540000" y="1531667"/>
              <a:ext cx="7914641" cy="632714"/>
            </p:xfrm>
            <a:graphic>
              <a:graphicData uri="http://schemas.openxmlformats.org/drawingml/2006/table">
                <a:tbl>
                  <a:tblPr/>
                  <a:tblGrid>
                    <a:gridCol w="2399030">
                      <a:extLst>
                        <a:ext uri="{9D8B030D-6E8A-4147-A177-3AD203B41FA5}">
                          <a16:colId xmlns:a16="http://schemas.microsoft.com/office/drawing/2014/main" val="10499"/>
                        </a:ext>
                      </a:extLst>
                    </a:gridCol>
                    <a:gridCol w="2076768">
                      <a:extLst>
                        <a:ext uri="{9D8B030D-6E8A-4147-A177-3AD203B41FA5}">
                          <a16:colId xmlns:a16="http://schemas.microsoft.com/office/drawing/2014/main" val="10500"/>
                        </a:ext>
                      </a:extLst>
                    </a:gridCol>
                    <a:gridCol w="2024380">
                      <a:extLst>
                        <a:ext uri="{9D8B030D-6E8A-4147-A177-3AD203B41FA5}">
                          <a16:colId xmlns:a16="http://schemas.microsoft.com/office/drawing/2014/main" val="10501"/>
                        </a:ext>
                      </a:extLst>
                    </a:gridCol>
                    <a:gridCol w="1414463">
                      <a:extLst>
                        <a:ext uri="{9D8B030D-6E8A-4147-A177-3AD203B41FA5}">
                          <a16:colId xmlns:a16="http://schemas.microsoft.com/office/drawing/2014/main" val="10502"/>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1</m:t>
                                  </m:r>
                                </m:num>
                                <m:den>
                                  <m:r>
                                    <a:rPr lang="en-US" altLang="zh-CN" sz="2400" b="0" i="0">
                                      <a:solidFill>
                                        <a:srgbClr val="010000"/>
                                      </a:solidFill>
                                      <a:effectLst/>
                                      <a:latin typeface="Cambria Math" panose="02040503050406030204" pitchFamily="12" charset="0"/>
                                      <a:ea typeface="Cambria Math" panose="02040503050406030204" pitchFamily="12" charset="0"/>
                                    </a:rPr>
                                    <m:t>4</m:t>
                                  </m:r>
                                </m:den>
                              </m:f>
                            </m:oMath>
                          </a14:m>
                          <a:endParaRPr lang="zh-CN" altLang="zh-CN" sz="2400" b="0" i="0" u="none">
                            <a:solidFill>
                              <a:srgbClr val="000000"/>
                            </a:solidFill>
                            <a:effectLst/>
                            <a:latin typeface="宋体" pitchFamily="24"/>
                            <a:ea typeface="宋体"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1</m:t>
                                  </m:r>
                                </m:num>
                                <m:den>
                                  <m:r>
                                    <a:rPr lang="en-US" altLang="zh-CN" sz="2400" b="0" i="0">
                                      <a:solidFill>
                                        <a:srgbClr val="010000"/>
                                      </a:solidFill>
                                      <a:effectLst/>
                                      <a:latin typeface="Cambria Math" panose="02040503050406030204" pitchFamily="12" charset="0"/>
                                      <a:ea typeface="Cambria Math" panose="02040503050406030204" pitchFamily="12" charset="0"/>
                                    </a:rPr>
                                    <m:t>4</m:t>
                                  </m:r>
                                </m:den>
                              </m:f>
                            </m:oMath>
                          </a14:m>
                          <a:endParaRPr lang="en-US" altLang="zh-CN" sz="2400" b="0" i="0" u="none">
                            <a:solidFill>
                              <a:srgbClr val="000000"/>
                            </a:solidFill>
                            <a:effectLst/>
                            <a:latin typeface="宋体" pitchFamily="24"/>
                            <a:ea typeface="宋体"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58"/>
                      </a:ext>
                    </a:extLst>
                  </a:tr>
                </a:tbl>
              </a:graphicData>
            </a:graphic>
          </p:graphicFrame>
        </mc:Choice>
        <mc:Fallback xmlns:p14="http://schemas.microsoft.com/office/powerpoint/2010/main" xmlns:a16="http://schemas.microsoft.com/office/drawing/2014/main" xmlns="">
          <p:graphicFrame>
            <p:nvGraphicFramePr>
              <p:cNvPr id="11738" name="yt_table_11738" descr="{&quot;rangeId&quot;:4,&quot;type&quot;:&quot;Option&quot;}" title="H_49.8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241137099"/>
                  </p:ext>
                </p:extLst>
              </p:nvPr>
            </p:nvGraphicFramePr>
            <p:xfrm>
              <a:off x="540000" y="1531667"/>
              <a:ext cx="7914641" cy="632714"/>
            </p:xfrm>
            <a:graphic>
              <a:graphicData uri="http://schemas.openxmlformats.org/drawingml/2006/table">
                <a:tbl>
                  <a:tblPr/>
                  <a:tblGrid>
                    <a:gridCol w="2399030">
                      <a:extLst>
                        <a:ext uri="{9D8B030D-6E8A-4147-A177-3AD203B41FA5}">
                          <a16:colId xmlns:a16="http://schemas.microsoft.com/office/drawing/2014/main" val="10499"/>
                        </a:ext>
                      </a:extLst>
                    </a:gridCol>
                    <a:gridCol w="2076768">
                      <a:extLst>
                        <a:ext uri="{9D8B030D-6E8A-4147-A177-3AD203B41FA5}">
                          <a16:colId xmlns:a16="http://schemas.microsoft.com/office/drawing/2014/main" val="10500"/>
                        </a:ext>
                      </a:extLst>
                    </a:gridCol>
                    <a:gridCol w="2024380">
                      <a:extLst>
                        <a:ext uri="{9D8B030D-6E8A-4147-A177-3AD203B41FA5}">
                          <a16:colId xmlns:a16="http://schemas.microsoft.com/office/drawing/2014/main" val="10501"/>
                        </a:ext>
                      </a:extLst>
                    </a:gridCol>
                    <a:gridCol w="1414463">
                      <a:extLst>
                        <a:ext uri="{9D8B030D-6E8A-4147-A177-3AD203B41FA5}">
                          <a16:colId xmlns:a16="http://schemas.microsoft.com/office/drawing/2014/main" val="10502"/>
                        </a:ext>
                      </a:extLst>
                    </a:gridCol>
                  </a:tblGrid>
                  <a:tr h="632714">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r="-229695" b="-1619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115543" r="-165396" b="-16190"/>
                          </a:stretch>
                        </a:blipFill>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58"/>
                      </a:ext>
                    </a:extLst>
                  </a:tr>
                </a:tbl>
              </a:graphicData>
            </a:graphic>
          </p:graphicFrame>
        </mc:Fallback>
      </mc:AlternateContent>
      <mc:AlternateContent xmlns:mc="http://schemas.openxmlformats.org/markup-compatibility/2006" xmlns:a14="http://schemas.microsoft.com/office/drawing/2010/main">
        <mc:Choice Requires="a14">
          <p:sp>
            <p:nvSpPr>
              <p:cNvPr id="11739" name="yt_shape_11739"/>
              <p:cNvSpPr txBox="1"/>
              <p:nvPr/>
            </p:nvSpPr>
            <p:spPr>
              <a:xfrm>
                <a:off x="540000" y="2215029"/>
                <a:ext cx="6067367" cy="590098"/>
              </a:xfrm>
              <a:prstGeom prst="rect">
                <a:avLst/>
              </a:prstGeom>
            </p:spPr>
            <p:txBody>
              <a:bodyPr vert="horz" wrap="none" lIns="0" tIns="0" rIns="0" bIns="0" rtlCol="0">
                <a:spAutoFit/>
              </a:bodyPr>
              <a:lstStyle/>
              <a:p>
                <a:pPr algn="l" eaLnBrk="1" fontAlgn="b"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若</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1" u="none" baseline="30000">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1" u="none" baseline="30000">
                    <a:solidFill>
                      <a:srgbClr val="000000"/>
                    </a:solidFill>
                    <a:effectLst/>
                    <a:latin typeface="Times New Roman" pitchFamily="24"/>
                    <a:ea typeface="Times New Roman" pitchFamily="24"/>
                    <a:cs typeface="宋体" pitchFamily="24"/>
                  </a:rPr>
                  <a:t>m</a:t>
                </a:r>
                <a:r>
                  <a:rPr lang="zh-CN" altLang="zh-CN" sz="2400" b="0" i="0" u="none" baseline="30000">
                    <a:solidFill>
                      <a:srgbClr val="000000"/>
                    </a:solidFill>
                    <a:effectLst/>
                    <a:latin typeface="宋体" pitchFamily="24"/>
                    <a:ea typeface="宋体" pitchFamily="24"/>
                    <a:cs typeface="宋体" pitchFamily="24"/>
                  </a:rPr>
                  <a:t>－</a:t>
                </a:r>
                <a:r>
                  <a:rPr lang="en-US" altLang="zh-CN" sz="2400" b="0" i="1" u="none" baseline="30000">
                    <a:solidFill>
                      <a:srgbClr val="000000"/>
                    </a:solidFill>
                    <a:effectLst/>
                    <a:latin typeface="Times New Roman" pitchFamily="24"/>
                    <a:ea typeface="Times New Roman" pitchFamily="24"/>
                    <a:cs typeface="宋体" pitchFamily="24"/>
                  </a:rPr>
                  <a:t>n</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16</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1" u="none" baseline="30000">
                    <a:solidFill>
                      <a:srgbClr val="000000"/>
                    </a:solidFill>
                    <a:effectLst/>
                    <a:latin typeface="Times New Roman" pitchFamily="24"/>
                    <a:ea typeface="Times New Roman" pitchFamily="24"/>
                    <a:cs typeface="宋体" pitchFamily="24"/>
                  </a:rPr>
                  <a:t>n</a:t>
                </a:r>
                <a:r>
                  <a:rPr lang="zh-CN" altLang="zh-CN" sz="2400" b="0" i="0" u="none">
                    <a:solidFill>
                      <a:srgbClr val="000000"/>
                    </a:solidFill>
                    <a:effectLst/>
                    <a:latin typeface="宋体" pitchFamily="24"/>
                    <a:ea typeface="宋体" pitchFamily="24"/>
                    <a:cs typeface="宋体" pitchFamily="24"/>
                  </a:rPr>
                  <a:t>＝</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FF0000"/>
                    </a:solidFill>
                    <a:effectLst/>
                    <a:uFill>
                      <a:solidFill>
                        <a:srgbClr val="000000"/>
                      </a:solidFill>
                    </a:uFill>
                    <a:latin typeface="Times New Roman" pitchFamily="24"/>
                    <a:ea typeface="宋体" pitchFamily="24"/>
                    <a:cs typeface="宋体" pitchFamily="24"/>
                  </a:rPr>
                  <a:t>　</a:t>
                </a:r>
                <a:r>
                  <a:rPr lang="en-US" altLang="zh-CN" sz="2400" b="0" i="1" u="sng">
                    <a:solidFill>
                      <a:srgbClr val="FF0000"/>
                    </a:solidFill>
                    <a:effectLst/>
                    <a:uFill>
                      <a:solidFill>
                        <a:srgbClr val="000000"/>
                      </a:solidFill>
                    </a:uFill>
                    <a:latin typeface="Times New Roman" pitchFamily="24"/>
                    <a:ea typeface="Times New Roman" pitchFamily="24"/>
                    <a:cs typeface="宋体" pitchFamily="24"/>
                  </a:rPr>
                  <a:t> </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2"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1</m:t>
                        </m:r>
                      </m:num>
                      <m:den>
                        <m:r>
                          <a:rPr lang="en-US" altLang="zh-CN" sz="2400" b="0" i="0" u="sng"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8</m:t>
                        </m:r>
                      </m:den>
                    </m:f>
                  </m:oMath>
                </a14:m>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宋体" pitchFamily="24"/>
                    <a:cs typeface="宋体" pitchFamily="24"/>
                  </a:rPr>
                  <a:t> </a:t>
                </a:r>
              </a:p>
            </p:txBody>
          </p:sp>
        </mc:Choice>
        <mc:Fallback xmlns:p14="http://schemas.microsoft.com/office/powerpoint/2010/main" xmlns:a16="http://schemas.microsoft.com/office/drawing/2014/main" xmlns="">
          <p:sp>
            <p:nvSpPr>
              <p:cNvPr id="11739" name="yt_shape_11739" descr="{&quot;rangeId&quot;:5,&quot;hasSerialNum&quot;:1,&quot;mathAnswerShape&quot;:1}"/>
              <p:cNvSpPr txBox="1">
                <a:spLocks noRot="1" noChangeAspect="1" noMove="1" noResize="1" noEditPoints="1" noAdjustHandles="1" noChangeArrowheads="1" noChangeShapeType="1" noTextEdit="1"/>
              </p:cNvSpPr>
              <p:nvPr/>
            </p:nvSpPr>
            <p:spPr>
              <a:xfrm>
                <a:off x="540000" y="2215029"/>
                <a:ext cx="6067367" cy="590098"/>
              </a:xfrm>
              <a:prstGeom prst="rect">
                <a:avLst/>
              </a:prstGeom>
              <a:blipFill>
                <a:blip r:embed="rId3"/>
                <a:stretch>
                  <a:fillRect l="-3116" r="-804" b="-23711"/>
                </a:stretch>
              </a:blipFill>
            </p:spPr>
            <p:txBody>
              <a:bodyPr/>
              <a:lstStyle/>
              <a:p>
                <a:r>
                  <a:rPr lang="zh-CN" altLang="en-US">
                    <a:noFill/>
                  </a:rPr>
                  <a:t> </a:t>
                </a:r>
              </a:p>
            </p:txBody>
          </p:sp>
        </mc:Fallback>
      </mc:AlternateContent>
      <p:sp>
        <p:nvSpPr>
          <p:cNvPr id="11741" name="yt_shape_11741"/>
          <p:cNvSpPr txBox="1"/>
          <p:nvPr/>
        </p:nvSpPr>
        <p:spPr>
          <a:xfrm>
            <a:off x="540000" y="2907788"/>
            <a:ext cx="6540252"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若</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1" u="none" baseline="30000">
                <a:solidFill>
                  <a:srgbClr val="000000"/>
                </a:solidFill>
                <a:effectLst/>
                <a:latin typeface="Times New Roman" pitchFamily="24"/>
                <a:ea typeface="Times New Roman" pitchFamily="24"/>
                <a:cs typeface="宋体" pitchFamily="24"/>
              </a:rPr>
              <a:t>n</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en-US" altLang="zh-CN" sz="2400" b="0" i="0" u="none" baseline="30000">
                <a:solidFill>
                  <a:srgbClr val="000000"/>
                </a:solidFill>
                <a:effectLst/>
                <a:latin typeface="Times New Roman" pitchFamily="24"/>
                <a:ea typeface="Times New Roman" pitchFamily="24"/>
                <a:cs typeface="宋体" pitchFamily="24"/>
              </a:rPr>
              <a:t>2</a:t>
            </a:r>
            <a:r>
              <a:rPr lang="en-US" altLang="zh-CN" sz="2400" b="0" i="1" u="none" baseline="30000">
                <a:solidFill>
                  <a:srgbClr val="000000"/>
                </a:solidFill>
                <a:effectLst/>
                <a:latin typeface="Times New Roman" pitchFamily="24"/>
                <a:ea typeface="Times New Roman" pitchFamily="24"/>
                <a:cs typeface="宋体" pitchFamily="24"/>
              </a:rPr>
              <a:t>n</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baseline="30000">
                <a:solidFill>
                  <a:srgbClr val="000000"/>
                </a:solidFill>
                <a:effectLst/>
                <a:latin typeface="Times New Roman" pitchFamily="24"/>
                <a:ea typeface="Times New Roman" pitchFamily="24"/>
                <a:cs typeface="宋体" pitchFamily="24"/>
              </a:rPr>
              <a:t>2</a:t>
            </a:r>
            <a:r>
              <a:rPr lang="en-US" altLang="zh-CN" sz="2400" b="0" i="1" u="none" baseline="30000">
                <a:solidFill>
                  <a:srgbClr val="000000"/>
                </a:solidFill>
                <a:effectLst/>
                <a:latin typeface="Times New Roman" pitchFamily="24"/>
                <a:ea typeface="Times New Roman" pitchFamily="24"/>
                <a:cs typeface="宋体" pitchFamily="24"/>
              </a:rPr>
              <a:t>n</a:t>
            </a:r>
            <a:r>
              <a:rPr lang="zh-CN" altLang="zh-CN" sz="2400" b="0" i="0" u="none">
                <a:solidFill>
                  <a:srgbClr val="000000"/>
                </a:solidFill>
                <a:effectLst/>
                <a:latin typeface="宋体" pitchFamily="24"/>
                <a:ea typeface="宋体" pitchFamily="24"/>
                <a:cs typeface="宋体" pitchFamily="24"/>
              </a:rPr>
              <a:t>＝</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FF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144</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宋体" pitchFamily="24"/>
                <a:cs typeface="宋体" pitchFamily="24"/>
              </a:rPr>
              <a:t> </a:t>
            </a:r>
          </a:p>
        </p:txBody>
      </p:sp>
      <p:sp>
        <p:nvSpPr>
          <p:cNvPr id="11742" name="yt_shape_11742"/>
          <p:cNvSpPr txBox="1"/>
          <p:nvPr/>
        </p:nvSpPr>
        <p:spPr>
          <a:xfrm>
            <a:off x="540000" y="3387091"/>
            <a:ext cx="5257850"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若</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0" u="none" baseline="30000">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baseline="30000">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0" u="none" baseline="30000">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en-US" altLang="zh-CN" sz="2400" b="0" i="0" u="none" baseline="30000">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FF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2</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p:sp>
        <p:nvSpPr>
          <p:cNvPr id="2" name="文本框 1">
            <a:extLst>
              <a:ext uri="{FF2B5EF4-FFF2-40B4-BE49-F238E27FC236}">
                <a16:creationId xmlns:a16="http://schemas.microsoft.com/office/drawing/2014/main" id="{BB561605-A91E-F8AD-7287-7D197C393C62}"/>
              </a:ext>
            </a:extLst>
          </p:cNvPr>
          <p:cNvSpPr txBox="1"/>
          <p:nvPr/>
        </p:nvSpPr>
        <p:spPr>
          <a:xfrm>
            <a:off x="4920389" y="853194"/>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3" name="文本框 2">
                <a:extLst>
                  <a:ext uri="{FF2B5EF4-FFF2-40B4-BE49-F238E27FC236}">
                    <a16:creationId xmlns:a16="http://schemas.microsoft.com/office/drawing/2014/main" id="{4E0448DF-DD17-EBF8-4827-64CF824269ED}"/>
                  </a:ext>
                </a:extLst>
              </p:cNvPr>
              <p:cNvSpPr txBox="1"/>
              <p:nvPr/>
            </p:nvSpPr>
            <p:spPr>
              <a:xfrm>
                <a:off x="5644289" y="2087273"/>
                <a:ext cx="613474" cy="678003"/>
              </a:xfrm>
              <a:prstGeom prst="rect">
                <a:avLst/>
              </a:prstGeom>
              <a:noFill/>
            </p:spPr>
            <p:txBody>
              <a:bodyPr vert="horz" wrap="none" rtlCol="0" anchor="ctr">
                <a:noAutofit/>
              </a:bodyPr>
              <a:lstStyle/>
              <a:p>
                <a:pPr fontAlgn="b">
                  <a:lnSpc>
                    <a:spcPct val="129999"/>
                  </a:lnSpc>
                </a:pPr>
                <a14:m>
                  <m:oMath xmlns:m="http://schemas.openxmlformats.org/officeDocument/2006/math">
                    <m:f>
                      <m:fPr>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12"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1</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8</m:t>
                        </m:r>
                      </m:den>
                    </m:f>
                  </m:oMath>
                </a14:m>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mc:Choice>
        <mc:Fallback xmlns:p14="http://schemas.microsoft.com/office/powerpoint/2010/main" xmlns:a16="http://schemas.microsoft.com/office/drawing/2014/main" xmlns="">
          <p:sp>
            <p:nvSpPr>
              <p:cNvPr id="3" name="文本框 2" descr="{'rangeId': 5, 'hasSerialNum': 1, 'mathAnswerShape': 1}">
                <a:extLst>
                  <a:ext uri="{FF2B5EF4-FFF2-40B4-BE49-F238E27FC236}">
                    <a16:creationId xmlns:a16="http://schemas.microsoft.com/office/drawing/2014/main" id="{4E0448DF-DD17-EBF8-4827-64CF824269ED}"/>
                  </a:ext>
                </a:extLst>
              </p:cNvPr>
              <p:cNvSpPr txBox="1">
                <a:spLocks noRot="1" noChangeAspect="1" noMove="1" noResize="1" noEditPoints="1" noAdjustHandles="1" noChangeArrowheads="1" noChangeShapeType="1" noTextEdit="1"/>
              </p:cNvSpPr>
              <p:nvPr/>
            </p:nvSpPr>
            <p:spPr>
              <a:xfrm>
                <a:off x="5644289" y="2087273"/>
                <a:ext cx="613474" cy="678003"/>
              </a:xfrm>
              <a:prstGeom prst="rect">
                <a:avLst/>
              </a:prstGeom>
              <a:blipFill>
                <a:blip r:embed="rId4"/>
                <a:stretch>
                  <a:fillRect/>
                </a:stretch>
              </a:blipFill>
            </p:spPr>
            <p:txBody>
              <a:bodyPr/>
              <a:lstStyle/>
              <a:p>
                <a:r>
                  <a:rPr lang="zh-CN" altLang="en-US">
                    <a:noFill/>
                  </a:rPr>
                  <a:t> </a:t>
                </a:r>
              </a:p>
            </p:txBody>
          </p:sp>
        </mc:Fallback>
      </mc:AlternateContent>
      <p:sp>
        <p:nvSpPr>
          <p:cNvPr id="4" name="文本框 3">
            <a:extLst>
              <a:ext uri="{FF2B5EF4-FFF2-40B4-BE49-F238E27FC236}">
                <a16:creationId xmlns:a16="http://schemas.microsoft.com/office/drawing/2014/main" id="{A12CB114-7E61-009B-F7C3-7D5F0895243A}"/>
              </a:ext>
            </a:extLst>
          </p:cNvPr>
          <p:cNvSpPr txBox="1"/>
          <p:nvPr/>
        </p:nvSpPr>
        <p:spPr>
          <a:xfrm>
            <a:off x="5783989" y="2860982"/>
            <a:ext cx="9420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144</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
        <p:nvSpPr>
          <p:cNvPr id="5" name="文本框 4">
            <a:extLst>
              <a:ext uri="{FF2B5EF4-FFF2-40B4-BE49-F238E27FC236}">
                <a16:creationId xmlns:a16="http://schemas.microsoft.com/office/drawing/2014/main" id="{6A188374-2D1B-0921-DA73-00D5150BF72D}"/>
              </a:ext>
            </a:extLst>
          </p:cNvPr>
          <p:cNvSpPr txBox="1"/>
          <p:nvPr/>
        </p:nvSpPr>
        <p:spPr>
          <a:xfrm>
            <a:off x="4971189" y="3340285"/>
            <a:ext cx="637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2</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743" name="yt_shape_11743"/>
          <p:cNvSpPr txBox="1"/>
          <p:nvPr/>
        </p:nvSpPr>
        <p:spPr>
          <a:xfrm>
            <a:off x="540000" y="900000"/>
            <a:ext cx="1231106"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计算</a:t>
            </a:r>
            <a:r>
              <a:rPr lang="zh-CN" altLang="zh-CN" sz="2400" b="0" i="0" u="none">
                <a:solidFill>
                  <a:srgbClr val="000000"/>
                </a:solidFill>
                <a:effectLst/>
                <a:latin typeface="宋体" pitchFamily="24"/>
                <a:ea typeface="宋体" pitchFamily="24"/>
                <a:cs typeface="宋体" pitchFamily="24"/>
              </a:rPr>
              <a:t>：</a:t>
            </a:r>
          </a:p>
        </p:txBody>
      </p:sp>
      <p:sp>
        <p:nvSpPr>
          <p:cNvPr id="11744" name="yt_shape_11744"/>
          <p:cNvSpPr txBox="1"/>
          <p:nvPr/>
        </p:nvSpPr>
        <p:spPr>
          <a:xfrm>
            <a:off x="540000" y="1379303"/>
            <a:ext cx="4345741"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m</a:t>
            </a:r>
            <a:r>
              <a:rPr lang="en-US" altLang="zh-CN" sz="2400" b="0" i="0" u="none" baseline="30000">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m</a:t>
            </a:r>
            <a:r>
              <a:rPr lang="en-US" altLang="zh-CN" sz="2400" b="0" i="0" u="none" baseline="30000">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m</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baseline="30000">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m</a:t>
            </a:r>
            <a:r>
              <a:rPr lang="en-US" altLang="zh-CN" sz="2400" b="0" i="0" u="none" baseline="30000">
                <a:solidFill>
                  <a:srgbClr val="000000"/>
                </a:solidFill>
                <a:effectLst/>
                <a:latin typeface="Times New Roman" pitchFamily="24"/>
                <a:ea typeface="Times New Roman" pitchFamily="24"/>
                <a:cs typeface="宋体" pitchFamily="24"/>
              </a:rPr>
              <a:t>8</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m</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p>
        </p:txBody>
      </p:sp>
      <p:sp>
        <p:nvSpPr>
          <p:cNvPr id="11745" name="yt_shape_11745"/>
          <p:cNvSpPr txBox="1"/>
          <p:nvPr/>
        </p:nvSpPr>
        <p:spPr>
          <a:xfrm>
            <a:off x="540000" y="1858606"/>
            <a:ext cx="3130665" cy="908647"/>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解</a:t>
            </a:r>
            <a:r>
              <a:rPr lang="zh-CN"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原式</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m</a:t>
            </a:r>
            <a:r>
              <a:rPr lang="en-US" altLang="zh-CN" sz="2400" b="0" i="0" u="none" baseline="30000" dirty="0">
                <a:solidFill>
                  <a:srgbClr val="FF0000"/>
                </a:solidFill>
                <a:effectLst/>
                <a:latin typeface="Times New Roman" pitchFamily="24"/>
                <a:ea typeface="Times New Roman" pitchFamily="24"/>
                <a:cs typeface="宋体" pitchFamily="24"/>
              </a:rPr>
              <a:t>6</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m</a:t>
            </a:r>
            <a:r>
              <a:rPr lang="en-US" altLang="zh-CN" sz="2400" b="0" i="0" u="none" baseline="30000" dirty="0">
                <a:solidFill>
                  <a:srgbClr val="FF0000"/>
                </a:solidFill>
                <a:effectLst/>
                <a:latin typeface="Times New Roman" pitchFamily="24"/>
                <a:ea typeface="Times New Roman" pitchFamily="24"/>
                <a:cs typeface="宋体" pitchFamily="24"/>
              </a:rPr>
              <a:t>6</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m</a:t>
            </a:r>
            <a:r>
              <a:rPr lang="en-US" altLang="zh-CN" sz="2400" b="0" i="0" u="none" baseline="30000" dirty="0">
                <a:solidFill>
                  <a:srgbClr val="FF0000"/>
                </a:solidFill>
                <a:effectLst/>
                <a:latin typeface="Times New Roman" pitchFamily="24"/>
                <a:ea typeface="Times New Roman" pitchFamily="24"/>
                <a:cs typeface="宋体" pitchFamily="24"/>
              </a:rPr>
              <a:t>6</a:t>
            </a:r>
          </a:p>
          <a:p>
            <a:pPr algn="l" eaLnBrk="1" latinLnBrk="0" hangingPunct="0">
              <a:lnSpc>
                <a:spcPct val="129999"/>
              </a:lnSpc>
            </a:pPr>
            <a:r>
              <a:rPr lang="en-US" altLang="zh-CN" sz="2400" b="0" i="0" u="none" dirty="0">
                <a:solidFill>
                  <a:srgbClr val="FF0000"/>
                </a:solidFill>
                <a:effectLst/>
                <a:latin typeface="宋体" pitchFamily="24"/>
                <a:ea typeface="宋体" pitchFamily="24"/>
                <a:cs typeface="宋体" pitchFamily="24"/>
              </a:rPr>
              <a:t>        </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m</a:t>
            </a:r>
            <a:r>
              <a:rPr lang="en-US" altLang="zh-CN" sz="2400" b="0" i="0" u="none" baseline="30000" dirty="0">
                <a:solidFill>
                  <a:srgbClr val="FF0000"/>
                </a:solidFill>
                <a:effectLst/>
                <a:latin typeface="Times New Roman" pitchFamily="24"/>
                <a:ea typeface="Times New Roman" pitchFamily="24"/>
                <a:cs typeface="宋体" pitchFamily="24"/>
              </a:rPr>
              <a:t>6</a:t>
            </a:r>
            <a:r>
              <a:rPr lang="en-US" altLang="zh-CN" sz="2400" b="0" i="0" u="none" dirty="0">
                <a:solidFill>
                  <a:srgbClr val="FF0000"/>
                </a:solidFill>
                <a:effectLst/>
                <a:latin typeface="宋体" pitchFamily="24"/>
                <a:ea typeface="宋体" pitchFamily="24"/>
                <a:cs typeface="宋体" pitchFamily="24"/>
              </a:rPr>
              <a:t>.</a:t>
            </a:r>
          </a:p>
        </p:txBody>
      </p:sp>
      <p:sp>
        <p:nvSpPr>
          <p:cNvPr id="11746" name="yt_shape_11746"/>
          <p:cNvSpPr txBox="1"/>
          <p:nvPr/>
        </p:nvSpPr>
        <p:spPr>
          <a:xfrm>
            <a:off x="540000" y="2818041"/>
            <a:ext cx="4323299"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宋体" pitchFamily="24"/>
                <a:ea typeface="宋体" pitchFamily="24"/>
                <a:cs typeface="宋体" pitchFamily="24"/>
              </a:rPr>
              <a:t>）</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10</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2</a:t>
            </a:r>
            <a:r>
              <a:rPr lang="en-US" altLang="zh-CN" sz="2400" b="0" i="0" u="none">
                <a:solidFill>
                  <a:srgbClr val="000000"/>
                </a:solidFill>
                <a:effectLst/>
                <a:latin typeface="宋体" pitchFamily="24"/>
                <a:ea typeface="宋体" pitchFamily="24"/>
                <a:cs typeface="宋体" pitchFamily="24"/>
              </a:rPr>
              <a:t>.</a:t>
            </a:r>
          </a:p>
        </p:txBody>
      </p:sp>
      <p:sp>
        <p:nvSpPr>
          <p:cNvPr id="11747" name="yt_shape_11747"/>
          <p:cNvSpPr txBox="1"/>
          <p:nvPr/>
        </p:nvSpPr>
        <p:spPr>
          <a:xfrm>
            <a:off x="540000" y="3297344"/>
            <a:ext cx="3024867" cy="908647"/>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解</a:t>
            </a:r>
            <a:r>
              <a:rPr lang="zh-CN"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原式</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x</a:t>
            </a:r>
            <a:r>
              <a:rPr lang="en-US" altLang="zh-CN" sz="2400" b="0" i="0" u="none" baseline="30000" dirty="0">
                <a:solidFill>
                  <a:srgbClr val="FF0000"/>
                </a:solidFill>
                <a:effectLst/>
                <a:latin typeface="Times New Roman" pitchFamily="24"/>
                <a:ea typeface="Times New Roman" pitchFamily="24"/>
                <a:cs typeface="宋体" pitchFamily="24"/>
              </a:rPr>
              <a:t>8</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4</a:t>
            </a:r>
            <a:r>
              <a:rPr lang="en-US" altLang="zh-CN" sz="2400" b="0" i="1" u="none" dirty="0">
                <a:solidFill>
                  <a:srgbClr val="FF0000"/>
                </a:solidFill>
                <a:effectLst/>
                <a:latin typeface="Times New Roman" pitchFamily="24"/>
                <a:ea typeface="Times New Roman" pitchFamily="24"/>
                <a:cs typeface="宋体" pitchFamily="24"/>
              </a:rPr>
              <a:t>x</a:t>
            </a:r>
            <a:r>
              <a:rPr lang="en-US" altLang="zh-CN" sz="2400" b="0" i="0" u="none" baseline="30000" dirty="0">
                <a:solidFill>
                  <a:srgbClr val="FF0000"/>
                </a:solidFill>
                <a:effectLst/>
                <a:latin typeface="Times New Roman" pitchFamily="24"/>
                <a:ea typeface="Times New Roman" pitchFamily="24"/>
                <a:cs typeface="宋体" pitchFamily="24"/>
              </a:rPr>
              <a:t>8</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x</a:t>
            </a:r>
            <a:r>
              <a:rPr lang="en-US" altLang="zh-CN" sz="2400" b="0" i="0" u="none" baseline="30000" dirty="0">
                <a:solidFill>
                  <a:srgbClr val="FF0000"/>
                </a:solidFill>
                <a:effectLst/>
                <a:latin typeface="Times New Roman" pitchFamily="24"/>
                <a:ea typeface="Times New Roman" pitchFamily="24"/>
                <a:cs typeface="宋体" pitchFamily="24"/>
              </a:rPr>
              <a:t>8</a:t>
            </a:r>
          </a:p>
          <a:p>
            <a:pPr algn="l" eaLnBrk="1" latinLnBrk="0" hangingPunct="0">
              <a:lnSpc>
                <a:spcPct val="129999"/>
              </a:lnSpc>
            </a:pPr>
            <a:r>
              <a:rPr lang="en-US" altLang="zh-CN" sz="2400" b="0" i="0" u="none" dirty="0">
                <a:solidFill>
                  <a:srgbClr val="FF0000"/>
                </a:solidFill>
                <a:effectLst/>
                <a:latin typeface="宋体" pitchFamily="24"/>
                <a:ea typeface="宋体" pitchFamily="24"/>
                <a:cs typeface="宋体" pitchFamily="24"/>
              </a:rPr>
              <a:t>        </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r>
              <a:rPr lang="en-US" altLang="zh-CN" sz="2400" b="0" i="1" u="none" dirty="0">
                <a:solidFill>
                  <a:srgbClr val="FF0000"/>
                </a:solidFill>
                <a:effectLst/>
                <a:latin typeface="Times New Roman" pitchFamily="24"/>
                <a:ea typeface="Times New Roman" pitchFamily="24"/>
                <a:cs typeface="宋体" pitchFamily="24"/>
              </a:rPr>
              <a:t>x</a:t>
            </a:r>
            <a:r>
              <a:rPr lang="en-US" altLang="zh-CN" sz="2400" b="0" i="0" u="none" baseline="30000" dirty="0">
                <a:solidFill>
                  <a:srgbClr val="FF0000"/>
                </a:solidFill>
                <a:effectLst/>
                <a:latin typeface="Times New Roman" pitchFamily="24"/>
                <a:ea typeface="Times New Roman" pitchFamily="24"/>
                <a:cs typeface="宋体" pitchFamily="24"/>
              </a:rPr>
              <a:t>8</a:t>
            </a:r>
            <a:r>
              <a:rPr lang="en-US" altLang="zh-CN" sz="2400" b="0" i="0" u="none" dirty="0">
                <a:solidFill>
                  <a:srgbClr val="FF0000"/>
                </a:solidFill>
                <a:effectLst/>
                <a:latin typeface="宋体" pitchFamily="24"/>
                <a:ea typeface="宋体" pitchFamily="24"/>
                <a:cs typeface="宋体" pitchFamily="24"/>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745">
                                            <p:txEl>
                                              <p:pRg st="0" end="0"/>
                                            </p:txEl>
                                          </p:spTgt>
                                        </p:tgtEl>
                                        <p:attrNameLst>
                                          <p:attrName>style.visibility</p:attrName>
                                        </p:attrNameLst>
                                      </p:cBhvr>
                                      <p:to>
                                        <p:strVal val="visible"/>
                                      </p:to>
                                    </p:set>
                                    <p:animEffect transition="in" filter="blinds(horizontal)">
                                      <p:cBhvr>
                                        <p:cTn id="7" dur="500"/>
                                        <p:tgtEl>
                                          <p:spTgt spid="1174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745">
                                            <p:txEl>
                                              <p:pRg st="1" end="1"/>
                                            </p:txEl>
                                          </p:spTgt>
                                        </p:tgtEl>
                                        <p:attrNameLst>
                                          <p:attrName>style.visibility</p:attrName>
                                        </p:attrNameLst>
                                      </p:cBhvr>
                                      <p:to>
                                        <p:strVal val="visible"/>
                                      </p:to>
                                    </p:set>
                                    <p:animEffect transition="in" filter="blinds(horizontal)">
                                      <p:cBhvr>
                                        <p:cTn id="12" dur="500"/>
                                        <p:tgtEl>
                                          <p:spTgt spid="1174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747">
                                            <p:txEl>
                                              <p:pRg st="0" end="0"/>
                                            </p:txEl>
                                          </p:spTgt>
                                        </p:tgtEl>
                                        <p:attrNameLst>
                                          <p:attrName>style.visibility</p:attrName>
                                        </p:attrNameLst>
                                      </p:cBhvr>
                                      <p:to>
                                        <p:strVal val="visible"/>
                                      </p:to>
                                    </p:set>
                                    <p:animEffect transition="in" filter="blinds(horizontal)">
                                      <p:cBhvr>
                                        <p:cTn id="17" dur="500"/>
                                        <p:tgtEl>
                                          <p:spTgt spid="1174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747">
                                            <p:txEl>
                                              <p:pRg st="1" end="1"/>
                                            </p:txEl>
                                          </p:spTgt>
                                        </p:tgtEl>
                                        <p:attrNameLst>
                                          <p:attrName>style.visibility</p:attrName>
                                        </p:attrNameLst>
                                      </p:cBhvr>
                                      <p:to>
                                        <p:strVal val="visible"/>
                                      </p:to>
                                    </p:set>
                                    <p:animEffect transition="in" filter="blinds(horizontal)">
                                      <p:cBhvr>
                                        <p:cTn id="22" dur="500"/>
                                        <p:tgtEl>
                                          <p:spTgt spid="1174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45" grpId="0" build="allAtOnce"/>
      <p:bldP spid="11747"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748" name="yt_shape_11748"/>
          <p:cNvSpPr txBox="1"/>
          <p:nvPr/>
        </p:nvSpPr>
        <p:spPr>
          <a:xfrm>
            <a:off x="540000" y="752889"/>
            <a:ext cx="3577903" cy="400815"/>
          </a:xfrm>
          <a:prstGeom prst="rect">
            <a:avLst/>
          </a:prstGeom>
        </p:spPr>
        <p:txBody>
          <a:bodyPr vert="horz" wrap="none" lIns="0" tIns="0" rIns="0" bIns="0" rtlCol="0">
            <a:spAutoFit/>
          </a:bodyPr>
          <a:lstStyle/>
          <a:p>
            <a:pPr algn="l" eaLnBrk="1" latinLnBrk="0" hangingPunct="0">
              <a:lnSpc>
                <a:spcPct val="120000"/>
              </a:lnSpc>
            </a:pPr>
            <a:r>
              <a:rPr lang="zh-CN" altLang="zh-CN" sz="2200" b="0" i="0" u="none" spc="8700">
                <a:noFill/>
                <a:effectLst/>
                <a:latin typeface="Times New Roman" pitchFamily="22"/>
                <a:ea typeface="宋体" pitchFamily="22"/>
                <a:cs typeface="宋体" pitchFamily="22"/>
                <a:sym typeface="Finished"/>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整式乘除法运算</a:t>
            </a:r>
          </a:p>
        </p:txBody>
      </p:sp>
      <p:sp>
        <p:nvSpPr>
          <p:cNvPr id="11749" name="yt_shape_11749"/>
          <p:cNvSpPr txBox="1"/>
          <p:nvPr/>
        </p:nvSpPr>
        <p:spPr>
          <a:xfrm>
            <a:off x="540000" y="1204504"/>
            <a:ext cx="4206280" cy="400815"/>
          </a:xfrm>
          <a:prstGeom prst="rect">
            <a:avLst/>
          </a:prstGeom>
        </p:spPr>
        <p:txBody>
          <a:bodyPr vert="horz" wrap="none" lIns="0" tIns="0" rIns="0" bIns="0" rtlCol="0">
            <a:spAutoFit/>
          </a:bodyPr>
          <a:lstStyle/>
          <a:p>
            <a:pPr algn="l" eaLnBrk="1" latinLnBrk="0" hangingPunct="0">
              <a:lnSpc>
                <a:spcPct val="120000"/>
              </a:lnSpc>
            </a:pPr>
            <a:r>
              <a:rPr lang="en-US" altLang="zh-CN" sz="2400" b="0" i="0" u="none">
                <a:solidFill>
                  <a:srgbClr val="000000"/>
                </a:solidFill>
                <a:effectLst/>
                <a:latin typeface="Times New Roman" pitchFamily="24"/>
                <a:ea typeface="Times New Roman" pitchFamily="24"/>
                <a:cs typeface="宋体" pitchFamily="24"/>
              </a:rPr>
              <a:t>6</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下列计算正确的是</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宋体" pitchFamily="24"/>
                <a:ea typeface="宋体" pitchFamily="24"/>
                <a:cs typeface="宋体" pitchFamily="24"/>
              </a:rPr>
              <a:t>）</a:t>
            </a:r>
          </a:p>
        </p:txBody>
      </p:sp>
      <p:graphicFrame>
        <p:nvGraphicFramePr>
          <p:cNvPr id="11750" name="yt_table_11750" title="H_133.6601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410389318"/>
              </p:ext>
            </p:extLst>
          </p:nvPr>
        </p:nvGraphicFramePr>
        <p:xfrm>
          <a:off x="540000" y="1656119"/>
          <a:ext cx="6348413" cy="1587756"/>
        </p:xfrm>
        <a:graphic>
          <a:graphicData uri="http://schemas.openxmlformats.org/drawingml/2006/table">
            <a:tbl>
              <a:tblPr/>
              <a:tblGrid>
                <a:gridCol w="6348413">
                  <a:extLst>
                    <a:ext uri="{9D8B030D-6E8A-4147-A177-3AD203B41FA5}">
                      <a16:colId xmlns:a16="http://schemas.microsoft.com/office/drawing/2014/main" val="10503"/>
                    </a:ext>
                  </a:extLst>
                </a:gridCol>
              </a:tblGrid>
              <a:tr h="391727">
                <a:tc>
                  <a:txBody>
                    <a:bodyPr/>
                    <a:lstStyle/>
                    <a:p>
                      <a:pPr marL="0" indent="0" algn="l" eaLnBrk="1" latinLnBrk="0" hangingPunct="0">
                        <a:lnSpc>
                          <a:spcPct val="120000"/>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6</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59"/>
                  </a:ext>
                </a:extLst>
              </a:tr>
              <a:tr h="391727">
                <a:tc>
                  <a:txBody>
                    <a:bodyPr/>
                    <a:lstStyle/>
                    <a:p>
                      <a:pPr marL="0" indent="0" algn="l" eaLnBrk="1" latinLnBrk="0" hangingPunct="0">
                        <a:lnSpc>
                          <a:spcPct val="120000"/>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12</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7</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60"/>
                  </a:ext>
                </a:extLst>
              </a:tr>
              <a:tr h="391727">
                <a:tc>
                  <a:txBody>
                    <a:bodyPr/>
                    <a:lstStyle/>
                    <a:p>
                      <a:pPr marL="0" indent="0" algn="l" eaLnBrk="1" latinLnBrk="0" hangingPunct="0">
                        <a:lnSpc>
                          <a:spcPct val="120000"/>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8</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7</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61"/>
                  </a:ext>
                </a:extLst>
              </a:tr>
              <a:tr h="391727">
                <a:tc>
                  <a:txBody>
                    <a:bodyPr/>
                    <a:lstStyle/>
                    <a:p>
                      <a:pPr marL="0" indent="0" algn="l" eaLnBrk="1" latinLnBrk="0" hangingPunct="0">
                        <a:lnSpc>
                          <a:spcPct val="120000"/>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0" u="none" baseline="30000">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72</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6</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62"/>
                  </a:ext>
                </a:extLst>
              </a:tr>
            </a:tbl>
          </a:graphicData>
        </a:graphic>
      </p:graphicFrame>
      <p:sp>
        <p:nvSpPr>
          <p:cNvPr id="11752" name="yt_shape_11752"/>
          <p:cNvSpPr txBox="1"/>
          <p:nvPr/>
        </p:nvSpPr>
        <p:spPr>
          <a:xfrm>
            <a:off x="540000" y="3294675"/>
            <a:ext cx="9385583" cy="400815"/>
          </a:xfrm>
          <a:prstGeom prst="rect">
            <a:avLst/>
          </a:prstGeom>
        </p:spPr>
        <p:txBody>
          <a:bodyPr vert="horz" wrap="none" lIns="0" tIns="0" rIns="0" bIns="0" rtlCol="0">
            <a:spAutoFit/>
          </a:bodyPr>
          <a:lstStyle/>
          <a:p>
            <a:pPr algn="l" eaLnBrk="1" latinLnBrk="0" hangingPunct="0">
              <a:lnSpc>
                <a:spcPct val="120000"/>
              </a:lnSpc>
            </a:pPr>
            <a:r>
              <a:rPr lang="en-US" altLang="zh-CN" sz="2400" b="0" i="0" u="none">
                <a:solidFill>
                  <a:srgbClr val="000000"/>
                </a:solidFill>
                <a:effectLst/>
                <a:latin typeface="Times New Roman" pitchFamily="24"/>
                <a:ea typeface="Times New Roman" pitchFamily="24"/>
                <a:cs typeface="宋体" pitchFamily="24"/>
              </a:rPr>
              <a:t>7</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若</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的积中不含有</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的一次项</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的值为</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宋体" pitchFamily="24"/>
                <a:ea typeface="宋体" pitchFamily="24"/>
                <a:cs typeface="宋体" pitchFamily="24"/>
              </a:rPr>
              <a:t>）</a:t>
            </a:r>
          </a:p>
        </p:txBody>
      </p:sp>
      <p:graphicFrame>
        <p:nvGraphicFramePr>
          <p:cNvPr id="11753" name="yt_table_11753" title="H_33.41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638178545"/>
              </p:ext>
            </p:extLst>
          </p:nvPr>
        </p:nvGraphicFramePr>
        <p:xfrm>
          <a:off x="540000" y="3746291"/>
          <a:ext cx="8267066" cy="396939"/>
        </p:xfrm>
        <a:graphic>
          <a:graphicData uri="http://schemas.openxmlformats.org/drawingml/2006/table">
            <a:tbl>
              <a:tblPr/>
              <a:tblGrid>
                <a:gridCol w="2041843">
                  <a:extLst>
                    <a:ext uri="{9D8B030D-6E8A-4147-A177-3AD203B41FA5}">
                      <a16:colId xmlns:a16="http://schemas.microsoft.com/office/drawing/2014/main" val="10504"/>
                    </a:ext>
                  </a:extLst>
                </a:gridCol>
                <a:gridCol w="2024380">
                  <a:extLst>
                    <a:ext uri="{9D8B030D-6E8A-4147-A177-3AD203B41FA5}">
                      <a16:colId xmlns:a16="http://schemas.microsoft.com/office/drawing/2014/main" val="10505"/>
                    </a:ext>
                  </a:extLst>
                </a:gridCol>
                <a:gridCol w="2329180">
                  <a:extLst>
                    <a:ext uri="{9D8B030D-6E8A-4147-A177-3AD203B41FA5}">
                      <a16:colId xmlns:a16="http://schemas.microsoft.com/office/drawing/2014/main" val="10506"/>
                    </a:ext>
                  </a:extLst>
                </a:gridCol>
                <a:gridCol w="1871663">
                  <a:extLst>
                    <a:ext uri="{9D8B030D-6E8A-4147-A177-3AD203B41FA5}">
                      <a16:colId xmlns:a16="http://schemas.microsoft.com/office/drawing/2014/main" val="10507"/>
                    </a:ext>
                  </a:extLst>
                </a:gridCol>
              </a:tblGrid>
              <a:tr h="391727">
                <a:tc>
                  <a:txBody>
                    <a:bodyPr/>
                    <a:lstStyle/>
                    <a:p>
                      <a:pPr marL="0" indent="0" algn="l" eaLnBrk="1" latinLnBrk="0" hangingPunct="0">
                        <a:lnSpc>
                          <a:spcPct val="120000"/>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0000"/>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0000"/>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0000"/>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宋体" pitchFamily="24"/>
                          <a:cs typeface="宋体" pitchFamily="24"/>
                        </a:rPr>
                        <a:t>或</a:t>
                      </a:r>
                      <a:r>
                        <a:rPr lang="en-US" altLang="zh-CN" sz="2400" b="0" i="0" u="none">
                          <a:solidFill>
                            <a:srgbClr val="000000"/>
                          </a:solidFill>
                          <a:effectLst/>
                          <a:latin typeface="Times New Roman" pitchFamily="24"/>
                          <a:ea typeface="Times New Roman" pitchFamily="24"/>
                          <a:cs typeface="宋体" pitchFamily="24"/>
                        </a:rPr>
                        <a:t>4</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63"/>
                  </a:ext>
                </a:extLst>
              </a:tr>
            </a:tbl>
          </a:graphicData>
        </a:graphic>
      </p:graphicFrame>
      <p:sp>
        <p:nvSpPr>
          <p:cNvPr id="11755" name="yt_shape_11755"/>
          <p:cNvSpPr txBox="1"/>
          <p:nvPr/>
        </p:nvSpPr>
        <p:spPr>
          <a:xfrm>
            <a:off x="540000" y="4194029"/>
            <a:ext cx="6618800" cy="400815"/>
          </a:xfrm>
          <a:prstGeom prst="rect">
            <a:avLst/>
          </a:prstGeom>
        </p:spPr>
        <p:txBody>
          <a:bodyPr vert="horz" wrap="none" lIns="0" tIns="0" rIns="0" bIns="0" rtlCol="0">
            <a:spAutoFit/>
          </a:bodyPr>
          <a:lstStyle/>
          <a:p>
            <a:pPr algn="l" eaLnBrk="1" latinLnBrk="0" hangingPunct="0">
              <a:lnSpc>
                <a:spcPct val="120000"/>
              </a:lnSpc>
            </a:pPr>
            <a:r>
              <a:rPr lang="en-US" altLang="zh-CN" sz="2400" b="0" i="0" u="none">
                <a:solidFill>
                  <a:srgbClr val="000000"/>
                </a:solidFill>
                <a:effectLst/>
                <a:latin typeface="Times New Roman" pitchFamily="24"/>
                <a:ea typeface="Times New Roman" pitchFamily="24"/>
                <a:cs typeface="宋体" pitchFamily="24"/>
              </a:rPr>
              <a:t>8</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若</a:t>
            </a:r>
            <a:r>
              <a:rPr lang="en-US"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en-US" altLang="zh-CN" sz="2400" b="0" i="1" u="none">
                <a:solidFill>
                  <a:srgbClr val="000000"/>
                </a:solidFill>
                <a:effectLst/>
                <a:latin typeface="Times New Roman" pitchFamily="24"/>
                <a:ea typeface="Times New Roman" pitchFamily="24"/>
                <a:cs typeface="宋体" pitchFamily="24"/>
              </a:rPr>
              <a:t>xy</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内应填的单项式是</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FF0000"/>
                </a:solidFill>
                <a:effectLst/>
                <a:uFill>
                  <a:solidFill>
                    <a:srgbClr val="000000"/>
                  </a:solidFill>
                </a:uFill>
                <a:latin typeface="Times New Roman" pitchFamily="24"/>
                <a:ea typeface="宋体" pitchFamily="24"/>
                <a:cs typeface="宋体" pitchFamily="24"/>
              </a:rPr>
              <a:t>　</a:t>
            </a:r>
            <a:r>
              <a:rPr lang="en-US" altLang="zh-CN" sz="2400" b="0" i="1" u="sng">
                <a:solidFill>
                  <a:srgbClr val="FF0000">
                    <a:alpha val="0"/>
                  </a:srgbClr>
                </a:solidFill>
                <a:effectLst/>
                <a:uFill>
                  <a:solidFill>
                    <a:srgbClr val="000000"/>
                  </a:solidFill>
                </a:uFill>
                <a:latin typeface="Times New Roman" pitchFamily="24"/>
                <a:ea typeface="Times New Roman" pitchFamily="24"/>
                <a:cs typeface="宋体" pitchFamily="24"/>
              </a:rPr>
              <a:t>x</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mc:AlternateContent xmlns:mc="http://schemas.openxmlformats.org/markup-compatibility/2006">
        <mc:Choice xmlns:a14="http://schemas.microsoft.com/office/drawing/2010/main" Requires="a14">
          <p:sp>
            <p:nvSpPr>
              <p:cNvPr id="11756" name="yt_shape_11756"/>
              <p:cNvSpPr txBox="1"/>
              <p:nvPr/>
            </p:nvSpPr>
            <p:spPr>
              <a:xfrm>
                <a:off x="540000" y="4645645"/>
                <a:ext cx="9209381" cy="435247"/>
              </a:xfrm>
              <a:prstGeom prst="rect">
                <a:avLst/>
              </a:prstGeom>
            </p:spPr>
            <p:txBody>
              <a:bodyPr vert="horz" wrap="none" lIns="0" tIns="0" rIns="0" bIns="0" rtlCol="0">
                <a:spAutoFit/>
              </a:bodyPr>
              <a:lstStyle/>
              <a:p>
                <a:pPr algn="l" eaLnBrk="1" latinLnBrk="0" hangingPunct="0">
                  <a:lnSpc>
                    <a:spcPct val="120000"/>
                  </a:lnSpc>
                </a:pPr>
                <a:r>
                  <a:rPr lang="en-US" altLang="zh-CN" sz="2400" b="0" i="0" u="none">
                    <a:solidFill>
                      <a:srgbClr val="000000"/>
                    </a:solidFill>
                    <a:effectLst/>
                    <a:latin typeface="Times New Roman" pitchFamily="24"/>
                    <a:ea typeface="Times New Roman" pitchFamily="24"/>
                    <a:cs typeface="宋体" pitchFamily="24"/>
                  </a:rPr>
                  <a:t>9</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先化简</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再求值</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其中</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6</m:t>
                        </m:r>
                      </m:e>
                    </m:rad>
                  </m:oMath>
                </a14:m>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en-US" altLang="zh-CN" sz="2400" b="0" i="0" u="none">
                    <a:solidFill>
                      <a:srgbClr val="000000"/>
                    </a:solidFill>
                    <a:effectLst/>
                    <a:latin typeface="宋体" pitchFamily="24"/>
                    <a:ea typeface="宋体" pitchFamily="24"/>
                    <a:cs typeface="宋体" pitchFamily="24"/>
                  </a:rPr>
                  <a:t>.</a:t>
                </a:r>
              </a:p>
            </p:txBody>
          </p:sp>
        </mc:Choice>
        <mc:Fallback>
          <p:sp>
            <p:nvSpPr>
              <p:cNvPr id="11756" name="yt_shape_11756"/>
              <p:cNvSpPr txBox="1">
                <a:spLocks noRot="1" noChangeAspect="1" noMove="1" noResize="1" noEditPoints="1" noAdjustHandles="1" noChangeArrowheads="1" noChangeShapeType="1" noTextEdit="1"/>
              </p:cNvSpPr>
              <p:nvPr/>
            </p:nvSpPr>
            <p:spPr>
              <a:xfrm>
                <a:off x="540000" y="4645645"/>
                <a:ext cx="9209381" cy="435247"/>
              </a:xfrm>
              <a:prstGeom prst="rect">
                <a:avLst/>
              </a:prstGeom>
              <a:blipFill>
                <a:blip r:embed="rId2"/>
                <a:stretch>
                  <a:fillRect l="-2053" t="-11268" r="-993" b="-436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 name="yt_shape_11758">
                <a:extLst>
                  <a:ext uri="{FF2B5EF4-FFF2-40B4-BE49-F238E27FC236}">
                    <a16:creationId xmlns:a16="http://schemas.microsoft.com/office/drawing/2014/main" id="{B6042E88-1648-6C7B-80EF-BC14BB99983D}"/>
                  </a:ext>
                </a:extLst>
              </p:cNvPr>
              <p:cNvSpPr txBox="1"/>
              <p:nvPr/>
            </p:nvSpPr>
            <p:spPr>
              <a:xfrm>
                <a:off x="540119" y="5131692"/>
                <a:ext cx="5253426" cy="1321644"/>
              </a:xfrm>
              <a:prstGeom prst="rect">
                <a:avLst/>
              </a:prstGeom>
            </p:spPr>
            <p:txBody>
              <a:bodyPr vert="horz" wrap="none" lIns="0" tIns="0" rIns="0" bIns="0" rtlCol="0">
                <a:spAutoFit/>
              </a:bodyPr>
              <a:lstStyle/>
              <a:p>
                <a:pPr algn="l" eaLnBrk="1" latinLnBrk="0" hangingPunct="0">
                  <a:lnSpc>
                    <a:spcPct val="120000"/>
                  </a:lnSpc>
                </a:pPr>
                <a:r>
                  <a:rPr lang="zh-CN" altLang="zh-CN" sz="2400" b="0" i="0" u="none" dirty="0">
                    <a:solidFill>
                      <a:srgbClr val="FF0000"/>
                    </a:solidFill>
                    <a:effectLst/>
                    <a:latin typeface="Times New Roman" pitchFamily="24"/>
                    <a:ea typeface="黑体" pitchFamily="24"/>
                    <a:cs typeface="宋体" pitchFamily="24"/>
                  </a:rPr>
                  <a:t>解</a:t>
                </a:r>
                <a:r>
                  <a:rPr lang="zh-CN"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原式</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x</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x</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4</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x</a:t>
                </a:r>
                <a:r>
                  <a:rPr lang="en-US" altLang="zh-CN" sz="2400" b="0" i="0" u="none" baseline="30000" dirty="0">
                    <a:solidFill>
                      <a:srgbClr val="FF0000"/>
                    </a:solidFill>
                    <a:effectLst/>
                    <a:latin typeface="Times New Roman" pitchFamily="24"/>
                    <a:ea typeface="Times New Roman" pitchFamily="24"/>
                    <a:cs typeface="宋体" pitchFamily="24"/>
                  </a:rPr>
                  <a:t>2</a:t>
                </a:r>
              </a:p>
              <a:p>
                <a:pPr algn="l" eaLnBrk="1" latinLnBrk="0" hangingPunct="0">
                  <a:lnSpc>
                    <a:spcPct val="120000"/>
                  </a:lnSpc>
                </a:pPr>
                <a:r>
                  <a:rPr lang="en-US" altLang="zh-CN" sz="2400" b="0" i="0" u="none" dirty="0">
                    <a:solidFill>
                      <a:srgbClr val="FF0000"/>
                    </a:solidFill>
                    <a:effectLst/>
                    <a:latin typeface="宋体" pitchFamily="24"/>
                    <a:ea typeface="宋体" pitchFamily="24"/>
                    <a:cs typeface="宋体" pitchFamily="24"/>
                  </a:rPr>
                  <a:t>        </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x</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4</a:t>
                </a:r>
                <a:r>
                  <a:rPr lang="en-US" altLang="zh-CN" sz="2400" b="0" i="0" u="none" dirty="0">
                    <a:solidFill>
                      <a:srgbClr val="FF0000"/>
                    </a:solidFill>
                    <a:effectLst/>
                    <a:latin typeface="宋体" pitchFamily="24"/>
                    <a:ea typeface="宋体" pitchFamily="24"/>
                    <a:cs typeface="宋体" pitchFamily="24"/>
                  </a:rPr>
                  <a:t>.</a:t>
                </a:r>
              </a:p>
              <a:p>
                <a:pPr algn="l" eaLnBrk="1" latinLnBrk="0" hangingPunct="0">
                  <a:lnSpc>
                    <a:spcPct val="120000"/>
                  </a:lnSpc>
                </a:pPr>
                <a:r>
                  <a:rPr lang="zh-CN" altLang="zh-CN" sz="2400" b="0" i="0" u="none" dirty="0">
                    <a:solidFill>
                      <a:srgbClr val="FF0000"/>
                    </a:solidFill>
                    <a:effectLst/>
                    <a:latin typeface="Times New Roman" pitchFamily="24"/>
                    <a:ea typeface="黑体" pitchFamily="24"/>
                    <a:cs typeface="宋体" pitchFamily="24"/>
                  </a:rPr>
                  <a:t>当</a:t>
                </a:r>
                <a:r>
                  <a:rPr lang="en-US" altLang="zh-CN" sz="2400" b="0" i="1" u="none" dirty="0">
                    <a:solidFill>
                      <a:srgbClr val="FF0000"/>
                    </a:solidFill>
                    <a:effectLst/>
                    <a:latin typeface="Times New Roman" pitchFamily="24"/>
                    <a:ea typeface="Times New Roman" pitchFamily="24"/>
                    <a:cs typeface="宋体" pitchFamily="24"/>
                  </a:rPr>
                  <a:t>x</a:t>
                </a:r>
                <a:r>
                  <a:rPr lang="zh-CN" altLang="zh-CN" sz="2400" b="0" i="0" u="none" dirty="0">
                    <a:solidFill>
                      <a:srgbClr val="FF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6</m:t>
                        </m:r>
                      </m:e>
                    </m:rad>
                  </m:oMath>
                </a14:m>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4</a:t>
                </a:r>
                <a:r>
                  <a:rPr lang="zh-CN" altLang="zh-CN" sz="2400" b="0" i="0" u="none" dirty="0">
                    <a:solidFill>
                      <a:srgbClr val="FF0000"/>
                    </a:solidFill>
                    <a:effectLst/>
                    <a:latin typeface="Times New Roman" pitchFamily="24"/>
                    <a:ea typeface="黑体" pitchFamily="24"/>
                    <a:cs typeface="宋体" pitchFamily="24"/>
                  </a:rPr>
                  <a:t>时</a:t>
                </a:r>
                <a:r>
                  <a:rPr lang="zh-CN"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原式</a:t>
                </a:r>
                <a:r>
                  <a:rPr lang="zh-CN" altLang="zh-CN" sz="2400" b="0" i="0" u="none" dirty="0">
                    <a:solidFill>
                      <a:srgbClr val="FF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6</m:t>
                        </m:r>
                      </m:e>
                    </m:rad>
                  </m:oMath>
                </a14:m>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4</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4</a:t>
                </a:r>
                <a:r>
                  <a:rPr lang="zh-CN" altLang="zh-CN" sz="2400" b="0" i="0" u="none" dirty="0">
                    <a:solidFill>
                      <a:srgbClr val="FF0000"/>
                    </a:solidFill>
                    <a:effectLst/>
                    <a:latin typeface="宋体" pitchFamily="24"/>
                    <a:ea typeface="宋体" pitchFamily="24"/>
                    <a:cs typeface="宋体" pitchFamily="24"/>
                  </a:rPr>
                  <a:t>＝</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6</m:t>
                        </m:r>
                      </m:e>
                    </m:rad>
                  </m:oMath>
                </a14:m>
                <a:r>
                  <a:rPr lang="en-US" altLang="zh-CN" sz="2400" b="0" i="0" u="none" dirty="0">
                    <a:solidFill>
                      <a:srgbClr val="FF0000"/>
                    </a:solidFill>
                    <a:effectLst/>
                    <a:latin typeface="宋体" pitchFamily="24"/>
                    <a:ea typeface="宋体" pitchFamily="24"/>
                    <a:cs typeface="宋体" pitchFamily="24"/>
                  </a:rPr>
                  <a:t>.</a:t>
                </a:r>
              </a:p>
            </p:txBody>
          </p:sp>
        </mc:Choice>
        <mc:Fallback>
          <p:sp>
            <p:nvSpPr>
              <p:cNvPr id="2" name="yt_shape_11758">
                <a:extLst>
                  <a:ext uri="{FF2B5EF4-FFF2-40B4-BE49-F238E27FC236}">
                    <a16:creationId xmlns:a16="http://schemas.microsoft.com/office/drawing/2014/main" id="{B6042E88-1648-6C7B-80EF-BC14BB99983D}"/>
                  </a:ext>
                </a:extLst>
              </p:cNvPr>
              <p:cNvSpPr txBox="1">
                <a:spLocks noRot="1" noChangeAspect="1" noMove="1" noResize="1" noEditPoints="1" noAdjustHandles="1" noChangeArrowheads="1" noChangeShapeType="1" noTextEdit="1"/>
              </p:cNvSpPr>
              <p:nvPr/>
            </p:nvSpPr>
            <p:spPr>
              <a:xfrm>
                <a:off x="540119" y="5131692"/>
                <a:ext cx="5253426" cy="1321644"/>
              </a:xfrm>
              <a:prstGeom prst="rect">
                <a:avLst/>
              </a:prstGeom>
              <a:blipFill>
                <a:blip r:embed="rId3"/>
                <a:stretch>
                  <a:fillRect l="-3600" t="-6452" r="-2439" b="-12903"/>
                </a:stretch>
              </a:blipFill>
            </p:spPr>
            <p:txBody>
              <a:bodyPr/>
              <a:lstStyle/>
              <a:p>
                <a:r>
                  <a:rPr lang="zh-CN" altLang="en-US">
                    <a:noFill/>
                  </a:rPr>
                  <a:t> </a:t>
                </a:r>
              </a:p>
            </p:txBody>
          </p:sp>
        </mc:Fallback>
      </mc:AlternateContent>
      <p:pic>
        <p:nvPicPr>
          <p:cNvPr id="4" name="yt_shape_1685210874369">
            <a:extLst>
              <a:ext uri="{FF2B5EF4-FFF2-40B4-BE49-F238E27FC236}">
                <a16:creationId xmlns:a16="http://schemas.microsoft.com/office/drawing/2014/main" id="{050A45C2-3D97-B15E-BE3B-977FA7113F4F}"/>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603500" y="799787"/>
            <a:ext cx="977964" cy="303142"/>
          </a:xfrm>
          <a:prstGeom prst="rect">
            <a:avLst/>
          </a:prstGeom>
        </p:spPr>
      </p:pic>
      <p:sp>
        <p:nvSpPr>
          <p:cNvPr id="3" name="文本框 2">
            <a:extLst>
              <a:ext uri="{FF2B5EF4-FFF2-40B4-BE49-F238E27FC236}">
                <a16:creationId xmlns:a16="http://schemas.microsoft.com/office/drawing/2014/main" id="{5D0EBD1D-A1D2-A258-7ABE-77DC048F2A1F}"/>
              </a:ext>
            </a:extLst>
          </p:cNvPr>
          <p:cNvSpPr txBox="1"/>
          <p:nvPr/>
        </p:nvSpPr>
        <p:spPr>
          <a:xfrm>
            <a:off x="3802789" y="1157698"/>
            <a:ext cx="383286" cy="490551"/>
          </a:xfrm>
          <a:prstGeom prst="rect">
            <a:avLst/>
          </a:prstGeom>
          <a:noFill/>
        </p:spPr>
        <p:txBody>
          <a:bodyPr vert="horz" wrap="none" rtlCol="0">
            <a:noAutofit/>
          </a:bodyPr>
          <a:lstStyle/>
          <a:p>
            <a:pPr>
              <a:lnSpc>
                <a:spcPct val="120000"/>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endParaRPr lang="zh-CN" altLang="en-US">
              <a:solidFill>
                <a:srgbClr val="FF0000"/>
              </a:solidFill>
            </a:endParaRPr>
          </a:p>
        </p:txBody>
      </p:sp>
      <p:sp>
        <p:nvSpPr>
          <p:cNvPr id="5" name="文本框 4">
            <a:extLst>
              <a:ext uri="{FF2B5EF4-FFF2-40B4-BE49-F238E27FC236}">
                <a16:creationId xmlns:a16="http://schemas.microsoft.com/office/drawing/2014/main" id="{1BF40D22-886E-7247-6FE6-61D02AF18B1B}"/>
              </a:ext>
            </a:extLst>
          </p:cNvPr>
          <p:cNvSpPr txBox="1"/>
          <p:nvPr/>
        </p:nvSpPr>
        <p:spPr>
          <a:xfrm>
            <a:off x="8932001" y="3247869"/>
            <a:ext cx="383285" cy="490551"/>
          </a:xfrm>
          <a:prstGeom prst="rect">
            <a:avLst/>
          </a:prstGeom>
          <a:noFill/>
        </p:spPr>
        <p:txBody>
          <a:bodyPr vert="horz" wrap="none" rtlCol="0">
            <a:noAutofit/>
          </a:bodyPr>
          <a:lstStyle/>
          <a:p>
            <a:pPr>
              <a:lnSpc>
                <a:spcPct val="120000"/>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endParaRPr lang="zh-CN" altLang="en-US">
              <a:solidFill>
                <a:srgbClr val="FF0000"/>
              </a:solidFill>
            </a:endParaRPr>
          </a:p>
        </p:txBody>
      </p:sp>
      <p:sp>
        <p:nvSpPr>
          <p:cNvPr id="6" name="文本框 5">
            <a:extLst>
              <a:ext uri="{FF2B5EF4-FFF2-40B4-BE49-F238E27FC236}">
                <a16:creationId xmlns:a16="http://schemas.microsoft.com/office/drawing/2014/main" id="{993C8959-90D5-71F7-386E-D44B85B4646B}"/>
              </a:ext>
            </a:extLst>
          </p:cNvPr>
          <p:cNvSpPr txBox="1"/>
          <p:nvPr/>
        </p:nvSpPr>
        <p:spPr>
          <a:xfrm>
            <a:off x="6336439" y="4147223"/>
            <a:ext cx="619824" cy="490551"/>
          </a:xfrm>
          <a:prstGeom prst="rect">
            <a:avLst/>
          </a:prstGeom>
          <a:noFill/>
        </p:spPr>
        <p:txBody>
          <a:bodyPr vert="horz" wrap="none" rtlCol="0">
            <a:noAutofit/>
          </a:bodyPr>
          <a:lstStyle/>
          <a:p>
            <a:pPr>
              <a:lnSpc>
                <a:spcPct val="120000"/>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x</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blinds(horizontal)">
                                      <p:cBhvr>
                                        <p:cTn id="17" dur="500"/>
                                        <p:tgtEl>
                                          <p:spTgt spid="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
                                            <p:txEl>
                                              <p:pRg st="0" end="0"/>
                                            </p:txEl>
                                          </p:spTgt>
                                        </p:tgtEl>
                                        <p:attrNameLst>
                                          <p:attrName>style.visibility</p:attrName>
                                        </p:attrNameLst>
                                      </p:cBhvr>
                                      <p:to>
                                        <p:strVal val="visible"/>
                                      </p:to>
                                    </p:set>
                                    <p:animEffect transition="in" filter="blinds(horizontal)">
                                      <p:cBhvr>
                                        <p:cTn id="22" dur="500"/>
                                        <p:tgtEl>
                                          <p:spTgt spid="2">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
                                            <p:txEl>
                                              <p:pRg st="1" end="1"/>
                                            </p:txEl>
                                          </p:spTgt>
                                        </p:tgtEl>
                                        <p:attrNameLst>
                                          <p:attrName>style.visibility</p:attrName>
                                        </p:attrNameLst>
                                      </p:cBhvr>
                                      <p:to>
                                        <p:strVal val="visible"/>
                                      </p:to>
                                    </p:set>
                                    <p:animEffect transition="in" filter="blinds(horizontal)">
                                      <p:cBhvr>
                                        <p:cTn id="27" dur="500"/>
                                        <p:tgtEl>
                                          <p:spTgt spid="2">
                                            <p:txEl>
                                              <p:pRg st="1" end="1"/>
                                            </p:txEl>
                                          </p:spTgt>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2">
                                            <p:txEl>
                                              <p:pRg st="2" end="2"/>
                                            </p:txEl>
                                          </p:spTgt>
                                        </p:tgtEl>
                                        <p:attrNameLst>
                                          <p:attrName>style.visibility</p:attrName>
                                        </p:attrNameLst>
                                      </p:cBhvr>
                                      <p:to>
                                        <p:strVal val="visible"/>
                                      </p:to>
                                    </p:set>
                                    <p:animEffect transition="in" filter="blinds(horizontal)">
                                      <p:cBhvr>
                                        <p:cTn id="3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allAtOnce"/>
      <p:bldP spid="3" grpId="0" build="allAtOnce"/>
      <p:bldP spid="5" grpId="0" build="allAtOnce"/>
      <p:bldP spid="6"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760" name="yt_shape_11760"/>
          <p:cNvSpPr txBox="1"/>
          <p:nvPr/>
        </p:nvSpPr>
        <p:spPr>
          <a:xfrm>
            <a:off x="540000" y="900000"/>
            <a:ext cx="4648708"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10</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已知整式</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宋体" pitchFamily="24"/>
                <a:ea typeface="宋体" pitchFamily="24"/>
                <a:cs typeface="宋体" pitchFamily="24"/>
              </a:rPr>
              <a:t>.</a:t>
            </a:r>
          </a:p>
        </p:txBody>
      </p:sp>
      <p:sp>
        <p:nvSpPr>
          <p:cNvPr id="11761" name="yt_shape_11761"/>
          <p:cNvSpPr txBox="1"/>
          <p:nvPr/>
        </p:nvSpPr>
        <p:spPr>
          <a:xfrm>
            <a:off x="540000" y="1379303"/>
            <a:ext cx="2529539"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化简</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宋体" pitchFamily="24"/>
                <a:ea typeface="宋体" pitchFamily="24"/>
                <a:cs typeface="宋体" pitchFamily="24"/>
              </a:rPr>
              <a:t>；</a:t>
            </a:r>
          </a:p>
        </p:txBody>
      </p:sp>
      <p:sp>
        <p:nvSpPr>
          <p:cNvPr id="11762" name="yt_shape_11762"/>
          <p:cNvSpPr txBox="1"/>
          <p:nvPr/>
        </p:nvSpPr>
        <p:spPr>
          <a:xfrm>
            <a:off x="540000" y="1858606"/>
            <a:ext cx="3504164" cy="1868910"/>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解</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1</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r>
              <a:rPr lang="en-US" altLang="zh-CN" sz="2400" b="0" i="1" u="none" dirty="0">
                <a:solidFill>
                  <a:srgbClr val="FF0000"/>
                </a:solidFill>
                <a:effectLst/>
                <a:latin typeface="Times New Roman" pitchFamily="24"/>
                <a:ea typeface="Times New Roman" pitchFamily="24"/>
                <a:cs typeface="宋体" pitchFamily="24"/>
              </a:rPr>
              <a:t>B</a:t>
            </a:r>
          </a:p>
          <a:p>
            <a:pPr algn="l" eaLnBrk="1" latinLnBrk="0" hangingPunct="0">
              <a:lnSpc>
                <a:spcPct val="129999"/>
              </a:lnSpc>
            </a:pP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r>
              <a:rPr lang="en-US" altLang="zh-CN" sz="2400" b="0" i="1" u="none" dirty="0">
                <a:solidFill>
                  <a:srgbClr val="FF0000"/>
                </a:solidFill>
                <a:effectLst/>
                <a:latin typeface="Times New Roman" pitchFamily="24"/>
                <a:ea typeface="Times New Roman" pitchFamily="24"/>
                <a:cs typeface="宋体" pitchFamily="24"/>
              </a:rPr>
              <a:t>x</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1</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r>
              <a:rPr lang="en-US" altLang="zh-CN" sz="2400" b="0" i="1" u="none" dirty="0">
                <a:solidFill>
                  <a:srgbClr val="FF0000"/>
                </a:solidFill>
                <a:effectLst/>
                <a:latin typeface="Times New Roman" pitchFamily="24"/>
                <a:ea typeface="Times New Roman" pitchFamily="24"/>
                <a:cs typeface="宋体" pitchFamily="24"/>
              </a:rPr>
              <a:t>x</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1</a:t>
            </a:r>
            <a:r>
              <a:rPr lang="zh-CN" altLang="zh-CN" sz="2400" b="0" i="0" u="none" dirty="0">
                <a:solidFill>
                  <a:srgbClr val="FF0000"/>
                </a:solidFill>
                <a:effectLst/>
                <a:latin typeface="宋体" pitchFamily="24"/>
                <a:ea typeface="宋体" pitchFamily="24"/>
                <a:cs typeface="宋体" pitchFamily="24"/>
              </a:rPr>
              <a:t>）</a:t>
            </a:r>
          </a:p>
          <a:p>
            <a:pPr algn="l" eaLnBrk="1" latinLnBrk="0" hangingPunct="0">
              <a:lnSpc>
                <a:spcPct val="129999"/>
              </a:lnSpc>
            </a:pP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r>
              <a:rPr lang="en-US" altLang="zh-CN" sz="2400" b="0" i="1" u="none" dirty="0">
                <a:solidFill>
                  <a:srgbClr val="FF0000"/>
                </a:solidFill>
                <a:effectLst/>
                <a:latin typeface="Times New Roman" pitchFamily="24"/>
                <a:ea typeface="Times New Roman" pitchFamily="24"/>
                <a:cs typeface="宋体" pitchFamily="24"/>
              </a:rPr>
              <a:t>x</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1</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4</a:t>
            </a:r>
            <a:r>
              <a:rPr lang="en-US" altLang="zh-CN" sz="2400" b="0" i="1" u="none" dirty="0">
                <a:solidFill>
                  <a:srgbClr val="FF0000"/>
                </a:solidFill>
                <a:effectLst/>
                <a:latin typeface="Times New Roman" pitchFamily="24"/>
                <a:ea typeface="Times New Roman" pitchFamily="24"/>
                <a:cs typeface="宋体" pitchFamily="24"/>
              </a:rPr>
              <a:t>x</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p>
          <a:p>
            <a:pPr algn="l" eaLnBrk="1" latinLnBrk="0" hangingPunct="0">
              <a:lnSpc>
                <a:spcPct val="129999"/>
              </a:lnSpc>
            </a:pP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r>
              <a:rPr lang="en-US" altLang="zh-CN" sz="2400" b="0" i="1" u="none" dirty="0">
                <a:solidFill>
                  <a:srgbClr val="FF0000"/>
                </a:solidFill>
                <a:effectLst/>
                <a:latin typeface="Times New Roman" pitchFamily="24"/>
                <a:ea typeface="Times New Roman" pitchFamily="24"/>
                <a:cs typeface="宋体" pitchFamily="24"/>
              </a:rPr>
              <a:t>x</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3</a:t>
            </a:r>
            <a:r>
              <a:rPr lang="en-US" altLang="zh-CN" sz="2400" b="0" i="0" u="none" dirty="0">
                <a:solidFill>
                  <a:srgbClr val="FF0000"/>
                </a:solidFill>
                <a:effectLst/>
                <a:latin typeface="宋体" pitchFamily="24"/>
                <a:ea typeface="宋体" pitchFamily="24"/>
                <a:cs typeface="宋体" pitchFamily="24"/>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762">
                                            <p:txEl>
                                              <p:pRg st="0" end="0"/>
                                            </p:txEl>
                                          </p:spTgt>
                                        </p:tgtEl>
                                        <p:attrNameLst>
                                          <p:attrName>style.visibility</p:attrName>
                                        </p:attrNameLst>
                                      </p:cBhvr>
                                      <p:to>
                                        <p:strVal val="visible"/>
                                      </p:to>
                                    </p:set>
                                    <p:animEffect transition="in" filter="blinds(horizontal)">
                                      <p:cBhvr>
                                        <p:cTn id="7" dur="500"/>
                                        <p:tgtEl>
                                          <p:spTgt spid="1176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762">
                                            <p:txEl>
                                              <p:pRg st="1" end="1"/>
                                            </p:txEl>
                                          </p:spTgt>
                                        </p:tgtEl>
                                        <p:attrNameLst>
                                          <p:attrName>style.visibility</p:attrName>
                                        </p:attrNameLst>
                                      </p:cBhvr>
                                      <p:to>
                                        <p:strVal val="visible"/>
                                      </p:to>
                                    </p:set>
                                    <p:animEffect transition="in" filter="blinds(horizontal)">
                                      <p:cBhvr>
                                        <p:cTn id="12" dur="500"/>
                                        <p:tgtEl>
                                          <p:spTgt spid="1176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762">
                                            <p:txEl>
                                              <p:pRg st="2" end="2"/>
                                            </p:txEl>
                                          </p:spTgt>
                                        </p:tgtEl>
                                        <p:attrNameLst>
                                          <p:attrName>style.visibility</p:attrName>
                                        </p:attrNameLst>
                                      </p:cBhvr>
                                      <p:to>
                                        <p:strVal val="visible"/>
                                      </p:to>
                                    </p:set>
                                    <p:animEffect transition="in" filter="blinds(horizontal)">
                                      <p:cBhvr>
                                        <p:cTn id="17" dur="500"/>
                                        <p:tgtEl>
                                          <p:spTgt spid="1176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762">
                                            <p:txEl>
                                              <p:pRg st="3" end="3"/>
                                            </p:txEl>
                                          </p:spTgt>
                                        </p:tgtEl>
                                        <p:attrNameLst>
                                          <p:attrName>style.visibility</p:attrName>
                                        </p:attrNameLst>
                                      </p:cBhvr>
                                      <p:to>
                                        <p:strVal val="visible"/>
                                      </p:to>
                                    </p:set>
                                    <p:animEffect transition="in" filter="blinds(horizontal)">
                                      <p:cBhvr>
                                        <p:cTn id="22" dur="500"/>
                                        <p:tgtEl>
                                          <p:spTgt spid="1176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62"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763" name="yt_shape_11763"/>
          <p:cNvSpPr txBox="1"/>
          <p:nvPr/>
        </p:nvSpPr>
        <p:spPr>
          <a:xfrm>
            <a:off x="540000" y="900000"/>
            <a:ext cx="10153421"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若无论</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为何值</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k</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k</a:t>
            </a:r>
            <a:r>
              <a:rPr lang="zh-CN" altLang="zh-CN" sz="2400" b="0" i="0" u="none">
                <a:solidFill>
                  <a:srgbClr val="000000"/>
                </a:solidFill>
                <a:effectLst/>
                <a:latin typeface="Times New Roman" pitchFamily="24"/>
                <a:ea typeface="宋体" pitchFamily="24"/>
                <a:cs typeface="宋体" pitchFamily="24"/>
              </a:rPr>
              <a:t>为常数</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的值都是正数</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求</a:t>
            </a:r>
            <a:r>
              <a:rPr lang="en-US" altLang="zh-CN" sz="2400" b="0" i="1" u="none">
                <a:solidFill>
                  <a:srgbClr val="000000"/>
                </a:solidFill>
                <a:effectLst/>
                <a:latin typeface="Times New Roman" pitchFamily="24"/>
                <a:ea typeface="Times New Roman" pitchFamily="24"/>
                <a:cs typeface="宋体" pitchFamily="24"/>
              </a:rPr>
              <a:t>k</a:t>
            </a:r>
            <a:r>
              <a:rPr lang="zh-CN" altLang="zh-CN" sz="2400" b="0" i="0" u="none">
                <a:solidFill>
                  <a:srgbClr val="000000"/>
                </a:solidFill>
                <a:effectLst/>
                <a:latin typeface="Times New Roman" pitchFamily="24"/>
                <a:ea typeface="宋体" pitchFamily="24"/>
                <a:cs typeface="宋体" pitchFamily="24"/>
              </a:rPr>
              <a:t>的取值范围</a:t>
            </a:r>
            <a:r>
              <a:rPr lang="en-US" altLang="zh-CN" sz="2400" b="0" i="0" u="none">
                <a:solidFill>
                  <a:srgbClr val="000000"/>
                </a:solidFill>
                <a:effectLst/>
                <a:latin typeface="宋体" pitchFamily="24"/>
                <a:ea typeface="宋体" pitchFamily="24"/>
                <a:cs typeface="宋体" pitchFamily="24"/>
              </a:rPr>
              <a:t>.</a:t>
            </a:r>
          </a:p>
        </p:txBody>
      </p:sp>
      <p:sp>
        <p:nvSpPr>
          <p:cNvPr id="11764" name="yt_shape_11764"/>
          <p:cNvSpPr txBox="1"/>
          <p:nvPr/>
        </p:nvSpPr>
        <p:spPr>
          <a:xfrm>
            <a:off x="540000" y="1379303"/>
            <a:ext cx="5264262" cy="2829172"/>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解</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B</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k</a:t>
            </a:r>
          </a:p>
          <a:p>
            <a:pPr algn="l" eaLnBrk="1" latinLnBrk="0" hangingPunct="0">
              <a:lnSpc>
                <a:spcPct val="129999"/>
              </a:lnSpc>
            </a:pP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r>
              <a:rPr lang="en-US" altLang="zh-CN" sz="2400" b="0" i="1" u="none" dirty="0">
                <a:solidFill>
                  <a:srgbClr val="FF0000"/>
                </a:solidFill>
                <a:effectLst/>
                <a:latin typeface="Times New Roman" pitchFamily="24"/>
                <a:ea typeface="Times New Roman" pitchFamily="24"/>
                <a:cs typeface="宋体" pitchFamily="24"/>
              </a:rPr>
              <a:t>x</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1</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r>
              <a:rPr lang="en-US" altLang="zh-CN" sz="2400" b="0" i="1" u="none" dirty="0">
                <a:solidFill>
                  <a:srgbClr val="FF0000"/>
                </a:solidFill>
                <a:effectLst/>
                <a:latin typeface="Times New Roman" pitchFamily="24"/>
                <a:ea typeface="Times New Roman" pitchFamily="24"/>
                <a:cs typeface="宋体" pitchFamily="24"/>
              </a:rPr>
              <a:t>x</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1</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k</a:t>
            </a:r>
          </a:p>
          <a:p>
            <a:pPr algn="l" eaLnBrk="1" latinLnBrk="0" hangingPunct="0">
              <a:lnSpc>
                <a:spcPct val="129999"/>
              </a:lnSpc>
            </a:pP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4</a:t>
            </a:r>
            <a:r>
              <a:rPr lang="en-US" altLang="zh-CN" sz="2400" b="0" i="1" u="none" dirty="0">
                <a:solidFill>
                  <a:srgbClr val="FF0000"/>
                </a:solidFill>
                <a:effectLst/>
                <a:latin typeface="Times New Roman" pitchFamily="24"/>
                <a:ea typeface="Times New Roman" pitchFamily="24"/>
                <a:cs typeface="宋体" pitchFamily="24"/>
              </a:rPr>
              <a:t>x</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1</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k</a:t>
            </a:r>
            <a:r>
              <a:rPr lang="zh-CN" altLang="zh-CN" sz="2400" b="0" i="0" u="none" dirty="0">
                <a:solidFill>
                  <a:srgbClr val="FF0000"/>
                </a:solidFill>
                <a:effectLst/>
                <a:latin typeface="宋体" pitchFamily="24"/>
                <a:ea typeface="宋体" pitchFamily="24"/>
                <a:cs typeface="宋体" pitchFamily="24"/>
              </a:rPr>
              <a:t>，</a:t>
            </a:r>
          </a:p>
          <a:p>
            <a:pPr algn="l" eaLnBrk="1" latinLnBrk="0" hangingPunct="0">
              <a:lnSpc>
                <a:spcPct val="129999"/>
              </a:lnSpc>
            </a:pPr>
            <a:r>
              <a:rPr lang="en-US"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无论</a:t>
            </a:r>
            <a:r>
              <a:rPr lang="en-US" altLang="zh-CN" sz="2400" b="0" i="1" u="none" dirty="0">
                <a:solidFill>
                  <a:srgbClr val="FF0000"/>
                </a:solidFill>
                <a:effectLst/>
                <a:latin typeface="Times New Roman" pitchFamily="24"/>
                <a:ea typeface="Times New Roman" pitchFamily="24"/>
                <a:cs typeface="宋体" pitchFamily="24"/>
              </a:rPr>
              <a:t>x</a:t>
            </a:r>
            <a:r>
              <a:rPr lang="zh-CN" altLang="zh-CN" sz="2400" b="0" i="0" u="none" dirty="0">
                <a:solidFill>
                  <a:srgbClr val="FF0000"/>
                </a:solidFill>
                <a:effectLst/>
                <a:latin typeface="Times New Roman" pitchFamily="24"/>
                <a:ea typeface="黑体" pitchFamily="24"/>
                <a:cs typeface="宋体" pitchFamily="24"/>
              </a:rPr>
              <a:t>为何值时</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4</a:t>
            </a:r>
            <a:r>
              <a:rPr lang="en-US" altLang="zh-CN" sz="2400" b="0" i="1" u="none" dirty="0">
                <a:solidFill>
                  <a:srgbClr val="FF0000"/>
                </a:solidFill>
                <a:effectLst/>
                <a:latin typeface="Times New Roman" pitchFamily="24"/>
                <a:ea typeface="Times New Roman" pitchFamily="24"/>
                <a:cs typeface="宋体" pitchFamily="24"/>
              </a:rPr>
              <a:t>x</a:t>
            </a:r>
            <a:r>
              <a:rPr lang="en-US" altLang="zh-CN" sz="2400" b="0" i="0" u="none" baseline="30000" dirty="0">
                <a:solidFill>
                  <a:srgbClr val="FF0000"/>
                </a:solidFill>
                <a:effectLst/>
                <a:latin typeface="Times New Roman" pitchFamily="24"/>
                <a:ea typeface="Times New Roman" pitchFamily="24"/>
                <a:cs typeface="宋体" pitchFamily="24"/>
              </a:rPr>
              <a:t>2</a:t>
            </a:r>
            <a:r>
              <a:rPr lang="en-US"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0</a:t>
            </a:r>
            <a:r>
              <a:rPr lang="zh-CN" altLang="zh-CN" sz="2400" b="0" i="0" u="none" dirty="0">
                <a:solidFill>
                  <a:srgbClr val="FF0000"/>
                </a:solidFill>
                <a:effectLst/>
                <a:latin typeface="宋体" pitchFamily="24"/>
                <a:ea typeface="宋体" pitchFamily="24"/>
                <a:cs typeface="宋体" pitchFamily="24"/>
              </a:rPr>
              <a:t>，</a:t>
            </a:r>
          </a:p>
          <a:p>
            <a:pPr algn="l"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若</a:t>
            </a:r>
            <a:r>
              <a:rPr lang="en-US" altLang="zh-CN" sz="2400" b="0" i="1" u="none" dirty="0">
                <a:solidFill>
                  <a:srgbClr val="FF0000"/>
                </a:solidFill>
                <a:effectLst/>
                <a:latin typeface="Times New Roman" pitchFamily="24"/>
                <a:ea typeface="Times New Roman" pitchFamily="24"/>
                <a:cs typeface="宋体" pitchFamily="24"/>
              </a:rPr>
              <a:t>A</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B</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k</a:t>
            </a:r>
            <a:r>
              <a:rPr lang="zh-CN" altLang="zh-CN" sz="2400" b="0" i="0" u="none" dirty="0">
                <a:solidFill>
                  <a:srgbClr val="FF0000"/>
                </a:solidFill>
                <a:effectLst/>
                <a:latin typeface="Times New Roman" pitchFamily="24"/>
                <a:ea typeface="黑体" pitchFamily="24"/>
                <a:cs typeface="宋体" pitchFamily="24"/>
              </a:rPr>
              <a:t>的值是正数</a:t>
            </a:r>
            <a:r>
              <a:rPr lang="zh-CN"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则</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1</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k</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0</a:t>
            </a:r>
            <a:r>
              <a:rPr lang="zh-CN" altLang="zh-CN" sz="2400" b="0" i="0" u="none" dirty="0">
                <a:solidFill>
                  <a:srgbClr val="FF0000"/>
                </a:solidFill>
                <a:effectLst/>
                <a:latin typeface="宋体" pitchFamily="24"/>
                <a:ea typeface="宋体" pitchFamily="24"/>
                <a:cs typeface="宋体" pitchFamily="24"/>
              </a:rPr>
              <a:t>，</a:t>
            </a:r>
          </a:p>
          <a:p>
            <a:pPr algn="l"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解得</a:t>
            </a:r>
            <a:r>
              <a:rPr lang="en-US" altLang="zh-CN" sz="2400" b="0" i="1" u="none" dirty="0">
                <a:solidFill>
                  <a:srgbClr val="FF0000"/>
                </a:solidFill>
                <a:effectLst/>
                <a:latin typeface="Times New Roman" pitchFamily="24"/>
                <a:ea typeface="Times New Roman" pitchFamily="24"/>
                <a:cs typeface="宋体" pitchFamily="24"/>
              </a:rPr>
              <a:t>k</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1</a:t>
            </a:r>
            <a:r>
              <a:rPr lang="en-US" altLang="zh-CN" sz="2400" b="0" i="0" u="none" dirty="0">
                <a:solidFill>
                  <a:srgbClr val="FF0000"/>
                </a:solidFill>
                <a:effectLst/>
                <a:latin typeface="宋体" pitchFamily="24"/>
                <a:ea typeface="宋体" pitchFamily="24"/>
                <a:cs typeface="宋体" pitchFamily="24"/>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764">
                                            <p:txEl>
                                              <p:pRg st="0" end="0"/>
                                            </p:txEl>
                                          </p:spTgt>
                                        </p:tgtEl>
                                        <p:attrNameLst>
                                          <p:attrName>style.visibility</p:attrName>
                                        </p:attrNameLst>
                                      </p:cBhvr>
                                      <p:to>
                                        <p:strVal val="visible"/>
                                      </p:to>
                                    </p:set>
                                    <p:animEffect transition="in" filter="blinds(horizontal)">
                                      <p:cBhvr>
                                        <p:cTn id="7" dur="500"/>
                                        <p:tgtEl>
                                          <p:spTgt spid="11764">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764">
                                            <p:txEl>
                                              <p:pRg st="1" end="1"/>
                                            </p:txEl>
                                          </p:spTgt>
                                        </p:tgtEl>
                                        <p:attrNameLst>
                                          <p:attrName>style.visibility</p:attrName>
                                        </p:attrNameLst>
                                      </p:cBhvr>
                                      <p:to>
                                        <p:strVal val="visible"/>
                                      </p:to>
                                    </p:set>
                                    <p:animEffect transition="in" filter="blinds(horizontal)">
                                      <p:cBhvr>
                                        <p:cTn id="10" dur="500"/>
                                        <p:tgtEl>
                                          <p:spTgt spid="11764">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1764">
                                            <p:txEl>
                                              <p:pRg st="2" end="2"/>
                                            </p:txEl>
                                          </p:spTgt>
                                        </p:tgtEl>
                                        <p:attrNameLst>
                                          <p:attrName>style.visibility</p:attrName>
                                        </p:attrNameLst>
                                      </p:cBhvr>
                                      <p:to>
                                        <p:strVal val="visible"/>
                                      </p:to>
                                    </p:set>
                                    <p:animEffect transition="in" filter="blinds(horizontal)">
                                      <p:cBhvr>
                                        <p:cTn id="13" dur="500"/>
                                        <p:tgtEl>
                                          <p:spTgt spid="11764">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1764">
                                            <p:txEl>
                                              <p:pRg st="3" end="3"/>
                                            </p:txEl>
                                          </p:spTgt>
                                        </p:tgtEl>
                                        <p:attrNameLst>
                                          <p:attrName>style.visibility</p:attrName>
                                        </p:attrNameLst>
                                      </p:cBhvr>
                                      <p:to>
                                        <p:strVal val="visible"/>
                                      </p:to>
                                    </p:set>
                                    <p:animEffect transition="in" filter="blinds(horizontal)">
                                      <p:cBhvr>
                                        <p:cTn id="16" dur="500"/>
                                        <p:tgtEl>
                                          <p:spTgt spid="11764">
                                            <p:txEl>
                                              <p:pRg st="3" end="3"/>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1764">
                                            <p:txEl>
                                              <p:pRg st="4" end="4"/>
                                            </p:txEl>
                                          </p:spTgt>
                                        </p:tgtEl>
                                        <p:attrNameLst>
                                          <p:attrName>style.visibility</p:attrName>
                                        </p:attrNameLst>
                                      </p:cBhvr>
                                      <p:to>
                                        <p:strVal val="visible"/>
                                      </p:to>
                                    </p:set>
                                    <p:animEffect transition="in" filter="blinds(horizontal)">
                                      <p:cBhvr>
                                        <p:cTn id="19" dur="500"/>
                                        <p:tgtEl>
                                          <p:spTgt spid="11764">
                                            <p:txEl>
                                              <p:pRg st="4" end="4"/>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1764">
                                            <p:txEl>
                                              <p:pRg st="5" end="5"/>
                                            </p:txEl>
                                          </p:spTgt>
                                        </p:tgtEl>
                                        <p:attrNameLst>
                                          <p:attrName>style.visibility</p:attrName>
                                        </p:attrNameLst>
                                      </p:cBhvr>
                                      <p:to>
                                        <p:strVal val="visible"/>
                                      </p:to>
                                    </p:set>
                                    <p:animEffect transition="in" filter="blinds(horizontal)">
                                      <p:cBhvr>
                                        <p:cTn id="22" dur="500"/>
                                        <p:tgtEl>
                                          <p:spTgt spid="1176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64"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765" name="yt_shape_11765"/>
          <p:cNvSpPr txBox="1"/>
          <p:nvPr/>
        </p:nvSpPr>
        <p:spPr>
          <a:xfrm>
            <a:off x="540000" y="900000"/>
            <a:ext cx="2654573" cy="428515"/>
          </a:xfrm>
          <a:prstGeom prst="rect">
            <a:avLst/>
          </a:prstGeom>
        </p:spPr>
        <p:txBody>
          <a:bodyPr vert="horz" wrap="none" lIns="0" tIns="0" rIns="0" bIns="0" rtlCol="0">
            <a:spAutoFit/>
          </a:bodyPr>
          <a:lstStyle/>
          <a:p>
            <a:pPr algn="l" eaLnBrk="1" latinLnBrk="0" hangingPunct="0">
              <a:lnSpc>
                <a:spcPct val="129999"/>
              </a:lnSpc>
            </a:pPr>
            <a:r>
              <a:rPr lang="zh-CN" altLang="zh-CN" sz="2200" b="0" i="0" u="none" spc="8700">
                <a:noFill/>
                <a:effectLst/>
                <a:latin typeface="Times New Roman" pitchFamily="22"/>
                <a:ea typeface="宋体" pitchFamily="22"/>
                <a:cs typeface="宋体" pitchFamily="22"/>
                <a:sym typeface="Finished"/>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乘法公式</a:t>
            </a:r>
          </a:p>
        </p:txBody>
      </p:sp>
      <p:sp>
        <p:nvSpPr>
          <p:cNvPr id="11766" name="yt_shape_11766"/>
          <p:cNvSpPr txBox="1"/>
          <p:nvPr/>
        </p:nvSpPr>
        <p:spPr>
          <a:xfrm>
            <a:off x="540000" y="1379303"/>
            <a:ext cx="6400598"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11</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若</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7</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Times New Roman" pitchFamily="24"/>
                <a:ea typeface="宋体" pitchFamily="24"/>
                <a:cs typeface="宋体" pitchFamily="24"/>
              </a:rPr>
              <a:t>等于</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宋体" pitchFamily="24"/>
                <a:ea typeface="宋体" pitchFamily="24"/>
                <a:cs typeface="宋体" pitchFamily="24"/>
              </a:rPr>
              <a:t>）</a:t>
            </a:r>
          </a:p>
        </p:txBody>
      </p:sp>
      <p:graphicFrame>
        <p:nvGraphicFramePr>
          <p:cNvPr id="11767" name="yt_table_11767" title="H_33.41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006090822"/>
              </p:ext>
            </p:extLst>
          </p:nvPr>
        </p:nvGraphicFramePr>
        <p:xfrm>
          <a:off x="540000" y="2010970"/>
          <a:ext cx="7809866" cy="424371"/>
        </p:xfrm>
        <a:graphic>
          <a:graphicData uri="http://schemas.openxmlformats.org/drawingml/2006/table">
            <a:tbl>
              <a:tblPr/>
              <a:tblGrid>
                <a:gridCol w="2041843">
                  <a:extLst>
                    <a:ext uri="{9D8B030D-6E8A-4147-A177-3AD203B41FA5}">
                      <a16:colId xmlns:a16="http://schemas.microsoft.com/office/drawing/2014/main" val="10508"/>
                    </a:ext>
                  </a:extLst>
                </a:gridCol>
                <a:gridCol w="2024380">
                  <a:extLst>
                    <a:ext uri="{9D8B030D-6E8A-4147-A177-3AD203B41FA5}">
                      <a16:colId xmlns:a16="http://schemas.microsoft.com/office/drawing/2014/main" val="10509"/>
                    </a:ext>
                  </a:extLst>
                </a:gridCol>
                <a:gridCol w="2329180">
                  <a:extLst>
                    <a:ext uri="{9D8B030D-6E8A-4147-A177-3AD203B41FA5}">
                      <a16:colId xmlns:a16="http://schemas.microsoft.com/office/drawing/2014/main" val="10510"/>
                    </a:ext>
                  </a:extLst>
                </a:gridCol>
                <a:gridCol w="1414463">
                  <a:extLst>
                    <a:ext uri="{9D8B030D-6E8A-4147-A177-3AD203B41FA5}">
                      <a16:colId xmlns:a16="http://schemas.microsoft.com/office/drawing/2014/main" val="10511"/>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64"/>
                  </a:ext>
                </a:extLst>
              </a:tr>
            </a:tbl>
          </a:graphicData>
        </a:graphic>
      </p:graphicFrame>
      <p:sp>
        <p:nvSpPr>
          <p:cNvPr id="11769" name="yt_shape_11769"/>
          <p:cNvSpPr txBox="1"/>
          <p:nvPr/>
        </p:nvSpPr>
        <p:spPr>
          <a:xfrm>
            <a:off x="540119" y="2486035"/>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12</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益阳市中考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已知</a:t>
            </a:r>
            <a:r>
              <a:rPr lang="en-US" altLang="zh-CN" sz="2400" b="0" i="1"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n</a:t>
            </a:r>
            <a:r>
              <a:rPr lang="zh-CN" altLang="zh-CN" sz="2400" b="0" i="0" u="none">
                <a:solidFill>
                  <a:srgbClr val="000000"/>
                </a:solidFill>
                <a:effectLst/>
                <a:latin typeface="Times New Roman" pitchFamily="24"/>
                <a:ea typeface="宋体" pitchFamily="24"/>
                <a:cs typeface="宋体" pitchFamily="24"/>
              </a:rPr>
              <a:t>同时满足</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n</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和</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n</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a:t>
            </a:r>
            <a:r>
              <a:rPr lang="en-US" altLang="zh-CN" sz="2400" b="0" i="0" u="none">
                <a:solidFill>
                  <a:srgbClr val="000000"/>
                </a:solidFill>
                <a:effectLst/>
                <a:latin typeface="Times New Roman" pitchFamily="24"/>
                <a:ea typeface="Times New Roman" pitchFamily="24"/>
                <a:cs typeface="宋体" pitchFamily="24"/>
              </a:rPr>
              <a:t>4</a:t>
            </a:r>
            <a:r>
              <a:rPr lang="en-US" altLang="zh-CN" sz="2400" b="0" i="1" u="none">
                <a:solidFill>
                  <a:srgbClr val="000000"/>
                </a:solidFill>
                <a:effectLst/>
                <a:latin typeface="Times New Roman" pitchFamily="24"/>
                <a:ea typeface="Times New Roman" pitchFamily="24"/>
                <a:cs typeface="宋体" pitchFamily="24"/>
              </a:rPr>
              <a:t>m</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n</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的值是</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FF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3</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p:pic>
        <p:nvPicPr>
          <p:cNvPr id="3" name="yt_shape_1685210874404">
            <a:extLst>
              <a:ext uri="{FF2B5EF4-FFF2-40B4-BE49-F238E27FC236}">
                <a16:creationId xmlns:a16="http://schemas.microsoft.com/office/drawing/2014/main" id="{A1687CBA-BEFB-9409-AF47-9353E499C55E}"/>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603500" y="960614"/>
            <a:ext cx="977964" cy="303142"/>
          </a:xfrm>
          <a:prstGeom prst="rect">
            <a:avLst/>
          </a:prstGeom>
        </p:spPr>
      </p:pic>
      <p:sp>
        <p:nvSpPr>
          <p:cNvPr id="2" name="文本框 1">
            <a:extLst>
              <a:ext uri="{FF2B5EF4-FFF2-40B4-BE49-F238E27FC236}">
                <a16:creationId xmlns:a16="http://schemas.microsoft.com/office/drawing/2014/main" id="{3AD948D9-6C7A-0293-85E1-B24F14309E4F}"/>
              </a:ext>
            </a:extLst>
          </p:cNvPr>
          <p:cNvSpPr txBox="1"/>
          <p:nvPr/>
        </p:nvSpPr>
        <p:spPr>
          <a:xfrm>
            <a:off x="5975886" y="1332497"/>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endParaRPr lang="zh-CN" altLang="en-US">
              <a:solidFill>
                <a:srgbClr val="FF0000"/>
              </a:solidFill>
            </a:endParaRPr>
          </a:p>
        </p:txBody>
      </p:sp>
      <p:sp>
        <p:nvSpPr>
          <p:cNvPr id="4" name="文本框 3">
            <a:extLst>
              <a:ext uri="{FF2B5EF4-FFF2-40B4-BE49-F238E27FC236}">
                <a16:creationId xmlns:a16="http://schemas.microsoft.com/office/drawing/2014/main" id="{2B880FAE-4BC6-8EF2-858F-CBC56DFDAD26}"/>
              </a:ext>
            </a:extLst>
          </p:cNvPr>
          <p:cNvSpPr txBox="1"/>
          <p:nvPr/>
        </p:nvSpPr>
        <p:spPr>
          <a:xfrm>
            <a:off x="1059708" y="2914717"/>
            <a:ext cx="637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3</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772" name="yt_shape_11772"/>
          <p:cNvSpPr txBox="1"/>
          <p:nvPr/>
        </p:nvSpPr>
        <p:spPr>
          <a:xfrm>
            <a:off x="540000" y="2141945"/>
            <a:ext cx="5161669"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由</a:t>
            </a:r>
            <a:r>
              <a:rPr lang="en-US" altLang="zh-CN" sz="2400" b="0" i="0" u="none">
                <a:solidFill>
                  <a:srgbClr val="FF0000"/>
                </a:solidFill>
                <a:effectLst/>
                <a:latin typeface="宋体" pitchFamily="24"/>
                <a:ea typeface="宋体" pitchFamily="24"/>
                <a:cs typeface="宋体" pitchFamily="24"/>
              </a:rPr>
              <a:t>①</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得</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y</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y</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10</a:t>
            </a:r>
            <a:r>
              <a:rPr lang="zh-CN" altLang="zh-CN" sz="2400" b="0" i="0" u="none">
                <a:solidFill>
                  <a:srgbClr val="FF0000"/>
                </a:solidFill>
                <a:effectLst/>
                <a:latin typeface="宋体" pitchFamily="24"/>
                <a:ea typeface="宋体" pitchFamily="24"/>
                <a:cs typeface="宋体" pitchFamily="24"/>
              </a:rPr>
              <a:t>，</a:t>
            </a:r>
          </a:p>
        </p:txBody>
      </p:sp>
      <p:sp>
        <p:nvSpPr>
          <p:cNvPr id="11773" name="yt_shape_11773"/>
          <p:cNvSpPr txBox="1"/>
          <p:nvPr/>
        </p:nvSpPr>
        <p:spPr>
          <a:xfrm>
            <a:off x="540000" y="2621248"/>
            <a:ext cx="4546116"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5</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y</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10</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y</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宋体" pitchFamily="24"/>
                <a:ea typeface="宋体" pitchFamily="24"/>
                <a:cs typeface="宋体" pitchFamily="24"/>
              </a:rPr>
              <a:t>③</a:t>
            </a:r>
          </a:p>
        </p:txBody>
      </p:sp>
      <mc:AlternateContent xmlns:mc="http://schemas.openxmlformats.org/markup-compatibility/2006">
        <mc:Choice xmlns:a14="http://schemas.microsoft.com/office/drawing/2010/main" Requires="a14">
          <p:sp>
            <p:nvSpPr>
              <p:cNvPr id="11774" name="yt_shape_11774"/>
              <p:cNvSpPr txBox="1"/>
              <p:nvPr/>
            </p:nvSpPr>
            <p:spPr>
              <a:xfrm>
                <a:off x="540000" y="3100551"/>
                <a:ext cx="4926926" cy="2848729"/>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由</a:t>
                </a:r>
                <a:r>
                  <a:rPr lang="en-US" altLang="zh-CN" sz="2400" b="0" i="0" u="none">
                    <a:solidFill>
                      <a:srgbClr val="FF0000"/>
                    </a:solidFill>
                    <a:effectLst/>
                    <a:latin typeface="宋体" pitchFamily="24"/>
                    <a:ea typeface="宋体" pitchFamily="24"/>
                    <a:cs typeface="宋体" pitchFamily="24"/>
                  </a:rPr>
                  <a:t>②</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宋体" pitchFamily="24"/>
                    <a:ea typeface="宋体" pitchFamily="24"/>
                    <a:cs typeface="宋体" pitchFamily="24"/>
                  </a:rPr>
                  <a:t>③</a:t>
                </a:r>
                <a:r>
                  <a:rPr lang="zh-CN" altLang="zh-CN" sz="2400" b="0" i="0" u="none">
                    <a:solidFill>
                      <a:srgbClr val="FF0000"/>
                    </a:solidFill>
                    <a:effectLst/>
                    <a:latin typeface="Times New Roman" pitchFamily="24"/>
                    <a:ea typeface="黑体" pitchFamily="24"/>
                    <a:cs typeface="宋体" pitchFamily="24"/>
                  </a:rPr>
                  <a:t>组成方程组</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得</a:t>
                </a:r>
                <a14:m>
                  <m:oMath xmlns:m="http://schemas.openxmlformats.org/officeDocument/2006/math">
                    <m:d>
                      <m:dPr>
                        <m:begChr m:val="{"/>
                        <m:endChr m:val=""/>
                        <m:ctrlPr>
                          <a:rPr lang="en-US" altLang="zh-CN" sz="2400" b="0" i="1">
                            <a:solidFill>
                              <a:srgbClr val="FF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FF0000"/>
                                </a:solidFill>
                                <a:effectLst/>
                                <a:latin typeface="Cambria Math" panose="02040503050406030204" pitchFamily="18" charset="0"/>
                                <a:ea typeface="Cambria Math" panose="02040503050406030204" pitchFamily="12" charset="0"/>
                              </a:rPr>
                            </m:ctrlPr>
                          </m:eqArrPr>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𝑥</m:t>
                            </m:r>
                            <m:r>
                              <a:rPr lang="zh-CN" altLang="zh-CN" sz="2400" b="0" i="0">
                                <a:solidFill>
                                  <a:srgbClr val="FF0000"/>
                                </a:solidFill>
                                <a:effectLst/>
                                <a:latin typeface="Cambria Math" panose="02040503050406030204" pitchFamily="12" charset="0"/>
                                <a:ea typeface="Cambria Math" panose="02040503050406030204" pitchFamily="12" charset="0"/>
                              </a:rPr>
                              <m:t>＋</m:t>
                            </m:r>
                            <m:r>
                              <a:rPr lang="en-US" altLang="zh-CN" sz="2400" b="0" i="1">
                                <a:solidFill>
                                  <a:srgbClr val="FF0000"/>
                                </a:solidFill>
                                <a:effectLst/>
                                <a:latin typeface="Cambria Math" panose="02040503050406030204" pitchFamily="12" charset="0"/>
                                <a:ea typeface="Cambria Math" panose="02040503050406030204" pitchFamily="12" charset="0"/>
                              </a:rPr>
                              <m:t>𝑦</m:t>
                            </m:r>
                            <m:r>
                              <a:rPr lang="en-US" altLang="zh-CN" sz="2400" b="0" i="0">
                                <a:solidFill>
                                  <a:srgbClr val="FF0000"/>
                                </a:solidFill>
                                <a:effectLst/>
                                <a:latin typeface="Cambria Math" panose="02040503050406030204" pitchFamily="12" charset="0"/>
                                <a:ea typeface="Cambria Math" panose="02040503050406030204" pitchFamily="12" charset="0"/>
                              </a:rPr>
                              <m:t>=5</m:t>
                            </m:r>
                            <m:r>
                              <m:rPr>
                                <m:nor/>
                              </m:rPr>
                              <a:rPr lang="en-US" altLang="zh-CN" sz="2400" b="0" i="0">
                                <a:solidFill>
                                  <a:srgbClr val="FF0000"/>
                                </a:solidFill>
                                <a:effectLst/>
                                <a:latin typeface="Times New Roman" panose="02040503050406030204" pitchFamily="12" charset="0"/>
                                <a:ea typeface="宋体" panose="02040503050406030204" pitchFamily="12" charset="0"/>
                              </a:rPr>
                              <m:t>,</m:t>
                            </m:r>
                          </m:e>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𝑥</m:t>
                            </m:r>
                            <m:r>
                              <m:rPr>
                                <m:nor/>
                              </m:rPr>
                              <a:rPr lang="zh-CN" altLang="zh-CN" sz="2400" b="0" i="0">
                                <a:solidFill>
                                  <a:srgbClr val="FF0000"/>
                                </a:solidFill>
                                <a:effectLst/>
                                <a:latin typeface="宋体" panose="02040503050406030204" pitchFamily="12" charset="0"/>
                                <a:ea typeface="宋体" panose="02040503050406030204" pitchFamily="12" charset="0"/>
                              </a:rPr>
                              <m:t>－</m:t>
                            </m:r>
                            <m:r>
                              <a:rPr lang="en-US" altLang="zh-CN" sz="2400" b="0" i="1">
                                <a:solidFill>
                                  <a:srgbClr val="FF0000"/>
                                </a:solidFill>
                                <a:effectLst/>
                                <a:latin typeface="Cambria Math" panose="02040503050406030204" pitchFamily="12" charset="0"/>
                                <a:ea typeface="Cambria Math" panose="02040503050406030204" pitchFamily="12" charset="0"/>
                              </a:rPr>
                              <m:t>𝑦</m:t>
                            </m:r>
                            <m:r>
                              <a:rPr lang="en-US" altLang="zh-CN" sz="2400" b="0" i="0">
                                <a:solidFill>
                                  <a:srgbClr val="FF0000"/>
                                </a:solidFill>
                                <a:effectLst/>
                                <a:latin typeface="Cambria Math" panose="02040503050406030204" pitchFamily="12" charset="0"/>
                                <a:ea typeface="Cambria Math" panose="02040503050406030204" pitchFamily="12" charset="0"/>
                              </a:rPr>
                              <m:t>=2</m:t>
                            </m:r>
                            <m:r>
                              <m:rPr>
                                <m:nor/>
                              </m:rPr>
                              <a:rPr lang="en-US" altLang="zh-CN" sz="2400" b="0" i="0">
                                <a:solidFill>
                                  <a:srgbClr val="FF0000"/>
                                </a:solidFill>
                                <a:effectLst/>
                                <a:latin typeface="Times New Roman" panose="02040503050406030204" pitchFamily="12" charset="0"/>
                                <a:ea typeface="宋体" panose="02040503050406030204" pitchFamily="12" charset="0"/>
                              </a:rPr>
                              <m:t>.</m:t>
                            </m:r>
                          </m:e>
                        </m:eqArr>
                      </m:e>
                    </m:d>
                  </m:oMath>
                </a14:m>
                <a:endParaRPr lang="zh-CN" altLang="zh-CN" sz="2400" b="0" i="0" u="none">
                  <a:solidFill>
                    <a:srgbClr val="FF0000"/>
                  </a:solidFill>
                  <a:effectLst/>
                  <a:latin typeface="Times New Roman" pitchFamily="24"/>
                  <a:ea typeface="黑体" pitchFamily="24"/>
                  <a:cs typeface="宋体" pitchFamily="24"/>
                </a:endParaRPr>
              </a:p>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14:m>
                  <m:oMath xmlns:m="http://schemas.openxmlformats.org/officeDocument/2006/math">
                    <m:d>
                      <m:dPr>
                        <m:begChr m:val="{"/>
                        <m:endChr m:val=""/>
                        <m:ctrlPr>
                          <a:rPr lang="en-US" altLang="zh-CN" sz="2400" b="0" i="1">
                            <a:solidFill>
                              <a:srgbClr val="FF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FF0000"/>
                                </a:solidFill>
                                <a:effectLst/>
                                <a:latin typeface="Cambria Math" panose="02040503050406030204" pitchFamily="18" charset="0"/>
                                <a:ea typeface="Cambria Math" panose="02040503050406030204" pitchFamily="12" charset="0"/>
                              </a:rPr>
                            </m:ctrlPr>
                          </m:eqArrPr>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𝑥</m:t>
                            </m:r>
                            <m:r>
                              <a:rPr lang="zh-CN" altLang="zh-CN" sz="2400" b="0" i="0">
                                <a:solidFill>
                                  <a:srgbClr val="FF0000"/>
                                </a:solidFill>
                                <a:effectLst/>
                                <a:latin typeface="Cambria Math" panose="02040503050406030204" pitchFamily="12" charset="0"/>
                                <a:ea typeface="Cambria Math" panose="02040503050406030204" pitchFamily="12" charset="0"/>
                              </a:rPr>
                              <m:t>＝</m:t>
                            </m:r>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7</m:t>
                                </m:r>
                              </m:num>
                              <m:den>
                                <m:r>
                                  <a:rPr lang="en-US" altLang="zh-CN" sz="2400" b="0" i="0">
                                    <a:solidFill>
                                      <a:srgbClr val="FF0000"/>
                                    </a:solidFill>
                                    <a:effectLst/>
                                    <a:latin typeface="Cambria Math" panose="02040503050406030204" pitchFamily="12" charset="0"/>
                                    <a:ea typeface="Cambria Math" panose="02040503050406030204" pitchFamily="12" charset="0"/>
                                  </a:rPr>
                                  <m:t>2</m:t>
                                </m:r>
                              </m:den>
                            </m:f>
                            <m:r>
                              <m:rPr>
                                <m:nor/>
                              </m:rPr>
                              <a:rPr lang="en-US" altLang="zh-CN" sz="2400" b="0" i="0">
                                <a:solidFill>
                                  <a:srgbClr val="FF0000"/>
                                </a:solidFill>
                                <a:effectLst/>
                                <a:latin typeface="Times New Roman" panose="02040503050406030204" pitchFamily="12" charset="0"/>
                                <a:ea typeface="宋体" panose="02040503050406030204" pitchFamily="12" charset="0"/>
                              </a:rPr>
                              <m:t>,</m:t>
                            </m:r>
                          </m:e>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𝑦</m:t>
                            </m:r>
                            <m:r>
                              <a:rPr lang="zh-CN" altLang="zh-CN" sz="2400" b="0" i="0">
                                <a:solidFill>
                                  <a:srgbClr val="FF0000"/>
                                </a:solidFill>
                                <a:effectLst/>
                                <a:latin typeface="Cambria Math" panose="02040503050406030204" pitchFamily="12" charset="0"/>
                                <a:ea typeface="Cambria Math" panose="02040503050406030204" pitchFamily="12" charset="0"/>
                              </a:rPr>
                              <m:t>＝</m:t>
                            </m:r>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3</m:t>
                                </m:r>
                              </m:num>
                              <m:den>
                                <m:r>
                                  <a:rPr lang="en-US" altLang="zh-CN" sz="2400" b="0" i="0">
                                    <a:solidFill>
                                      <a:srgbClr val="FF0000"/>
                                    </a:solidFill>
                                    <a:effectLst/>
                                    <a:latin typeface="Cambria Math" panose="02040503050406030204" pitchFamily="12" charset="0"/>
                                    <a:ea typeface="Cambria Math" panose="02040503050406030204" pitchFamily="12" charset="0"/>
                                  </a:rPr>
                                  <m:t>2</m:t>
                                </m:r>
                              </m:den>
                            </m:f>
                            <m:r>
                              <m:rPr>
                                <m:nor/>
                              </m:rPr>
                              <a:rPr lang="en-US" altLang="zh-CN" sz="2400" b="0" i="0">
                                <a:solidFill>
                                  <a:srgbClr val="FF0000"/>
                                </a:solidFill>
                                <a:effectLst/>
                                <a:latin typeface="Times New Roman" panose="02040503050406030204" pitchFamily="12" charset="0"/>
                                <a:ea typeface="宋体" panose="02040503050406030204" pitchFamily="12" charset="0"/>
                              </a:rPr>
                              <m:t>.</m:t>
                            </m:r>
                          </m:e>
                        </m:eqArr>
                      </m:e>
                    </m:d>
                  </m:oMath>
                </a14:m>
                <a:endParaRPr lang="en-US" altLang="zh-CN" sz="2400" b="0" i="0" u="none">
                  <a:solidFill>
                    <a:srgbClr val="FF0000"/>
                  </a:solidFill>
                  <a:effectLst/>
                  <a:latin typeface="宋体" pitchFamily="24"/>
                  <a:ea typeface="宋体" pitchFamily="24"/>
                  <a:cs typeface="宋体" pitchFamily="24"/>
                </a:endParaRPr>
              </a:p>
            </p:txBody>
          </p:sp>
        </mc:Choice>
        <mc:Fallback>
          <p:sp>
            <p:nvSpPr>
              <p:cNvPr id="11774" name="yt_shape_11774"/>
              <p:cNvSpPr txBox="1">
                <a:spLocks noRot="1" noChangeAspect="1" noMove="1" noResize="1" noEditPoints="1" noAdjustHandles="1" noChangeArrowheads="1" noChangeShapeType="1" noTextEdit="1"/>
              </p:cNvSpPr>
              <p:nvPr/>
            </p:nvSpPr>
            <p:spPr>
              <a:xfrm>
                <a:off x="540000" y="3100551"/>
                <a:ext cx="4926926" cy="2848729"/>
              </a:xfrm>
              <a:prstGeom prst="rect">
                <a:avLst/>
              </a:prstGeom>
              <a:blipFill>
                <a:blip r:embed="rId2"/>
                <a:stretch>
                  <a:fillRect l="-383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yt_shape_11770">
                <a:extLst>
                  <a:ext uri="{FF2B5EF4-FFF2-40B4-BE49-F238E27FC236}">
                    <a16:creationId xmlns:a16="http://schemas.microsoft.com/office/drawing/2014/main" id="{EE554088-D83D-4F4A-B839-F36389866969}"/>
                  </a:ext>
                </a:extLst>
              </p:cNvPr>
              <p:cNvSpPr txBox="1"/>
              <p:nvPr/>
            </p:nvSpPr>
            <p:spPr>
              <a:xfrm>
                <a:off x="540000" y="548680"/>
                <a:ext cx="6730369" cy="1532856"/>
              </a:xfrm>
              <a:prstGeom prst="rect">
                <a:avLst/>
              </a:prstGeom>
            </p:spPr>
            <p:txBody>
              <a:bodyPr vert="horz" wrap="non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13</a:t>
                </a:r>
                <a:r>
                  <a:rPr lang="en-US"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楷体" pitchFamily="24"/>
                    <a:cs typeface="宋体" pitchFamily="24"/>
                  </a:rPr>
                  <a:t>原创题</a:t>
                </a:r>
                <a:r>
                  <a:rPr lang="zh-CN"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解方程组</a:t>
                </a:r>
                <a:r>
                  <a:rPr lang="zh-CN" altLang="zh-CN" sz="2400" b="0" i="0" u="none" dirty="0">
                    <a:solidFill>
                      <a:srgbClr val="000000"/>
                    </a:solidFill>
                    <a:effectLst/>
                    <a:latin typeface="宋体" pitchFamily="24"/>
                    <a:ea typeface="宋体" pitchFamily="24"/>
                    <a:cs typeface="宋体" pitchFamily="24"/>
                  </a:rPr>
                  <a:t>：</a:t>
                </a:r>
                <a14:m>
                  <m:oMath xmlns:m="http://schemas.openxmlformats.org/officeDocument/2006/math">
                    <m:d>
                      <m:dPr>
                        <m:begChr m:val="{"/>
                        <m:endChr m:val=""/>
                        <m:ctrlPr>
                          <a:rPr lang="en-US" altLang="zh-CN" sz="2400" b="0" i="1">
                            <a:solidFill>
                              <a:srgbClr val="01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010000"/>
                                </a:solidFill>
                                <a:effectLst/>
                                <a:latin typeface="Cambria Math" panose="02040503050406030204" pitchFamily="18" charset="0"/>
                                <a:ea typeface="Cambria Math" panose="02040503050406030204" pitchFamily="12" charset="0"/>
                              </a:rPr>
                            </m:ctrlPr>
                          </m:eqArrPr>
                          <m:e>
                            <m:r>
                              <a:rPr lang="en-US" altLang="zh-CN" sz="2400" b="0" i="1">
                                <a:solidFill>
                                  <a:srgbClr val="010000"/>
                                </a:solidFill>
                                <a:effectLst/>
                                <a:latin typeface="Cambria Math" panose="02040503050406030204" pitchFamily="12" charset="0"/>
                                <a:ea typeface="Cambria Math" panose="02040503050406030204" pitchFamily="12" charset="0"/>
                              </a:rPr>
                              <m:t>&amp;</m:t>
                            </m:r>
                            <m:sSup>
                              <m:sSupPr>
                                <m:ctrlPr>
                                  <a:rPr lang="en-US" altLang="zh-CN" sz="2400" b="0" i="1">
                                    <a:solidFill>
                                      <a:srgbClr val="010000"/>
                                    </a:solidFill>
                                    <a:effectLst/>
                                    <a:latin typeface="Cambria Math" panose="02040503050406030204" pitchFamily="18" charset="0"/>
                                    <a:ea typeface="Cambria Math" panose="02040503050406030204" pitchFamily="12" charset="0"/>
                                  </a:rPr>
                                </m:ctrlPr>
                              </m:sSupPr>
                              <m:e>
                                <m:r>
                                  <a:rPr lang="en-US" altLang="zh-CN" sz="2400" b="0" i="1">
                                    <a:solidFill>
                                      <a:srgbClr val="010000"/>
                                    </a:solidFill>
                                    <a:effectLst/>
                                    <a:latin typeface="Cambria Math" panose="02040503050406030204" pitchFamily="12" charset="0"/>
                                    <a:ea typeface="Cambria Math" panose="02040503050406030204" pitchFamily="12" charset="0"/>
                                  </a:rPr>
                                  <m:t>𝑥</m:t>
                                </m:r>
                              </m:e>
                              <m:sup>
                                <m:r>
                                  <a:rPr lang="en-US" altLang="zh-CN" sz="2400" b="0" i="0">
                                    <a:solidFill>
                                      <a:srgbClr val="010000"/>
                                    </a:solidFill>
                                    <a:effectLst/>
                                    <a:latin typeface="Cambria Math" panose="02040503050406030204" pitchFamily="12" charset="0"/>
                                    <a:ea typeface="Cambria Math" panose="02040503050406030204" pitchFamily="12" charset="0"/>
                                  </a:rPr>
                                  <m:t>2</m:t>
                                </m:r>
                              </m:sup>
                            </m:sSup>
                            <m:r>
                              <m:rPr>
                                <m:nor/>
                              </m:rPr>
                              <a:rPr lang="zh-CN" altLang="zh-CN" sz="2400" b="0" i="0">
                                <a:solidFill>
                                  <a:srgbClr val="010000"/>
                                </a:solidFill>
                                <a:effectLst/>
                                <a:latin typeface="宋体" panose="02040503050406030204" pitchFamily="12" charset="0"/>
                                <a:ea typeface="宋体" panose="02040503050406030204" pitchFamily="12" charset="0"/>
                              </a:rPr>
                              <m:t>－</m:t>
                            </m:r>
                            <m:sSup>
                              <m:sSupPr>
                                <m:ctrlPr>
                                  <a:rPr lang="en-US" altLang="zh-CN" sz="2400" b="0" i="1">
                                    <a:solidFill>
                                      <a:srgbClr val="010000"/>
                                    </a:solidFill>
                                    <a:effectLst/>
                                    <a:latin typeface="Cambria Math" panose="02040503050406030204" pitchFamily="18" charset="0"/>
                                    <a:ea typeface="Cambria Math" panose="02040503050406030204" pitchFamily="12" charset="0"/>
                                  </a:rPr>
                                </m:ctrlPr>
                              </m:sSupPr>
                              <m:e>
                                <m:r>
                                  <a:rPr lang="en-US" altLang="zh-CN" sz="2400" b="0" i="1">
                                    <a:solidFill>
                                      <a:srgbClr val="010000"/>
                                    </a:solidFill>
                                    <a:effectLst/>
                                    <a:latin typeface="Cambria Math" panose="02040503050406030204" pitchFamily="12" charset="0"/>
                                    <a:ea typeface="Cambria Math" panose="02040503050406030204" pitchFamily="12" charset="0"/>
                                  </a:rPr>
                                  <m:t>𝑦</m:t>
                                </m:r>
                              </m:e>
                              <m:sup>
                                <m:r>
                                  <a:rPr lang="en-US" altLang="zh-CN" sz="2400" b="0" i="0">
                                    <a:solidFill>
                                      <a:srgbClr val="010000"/>
                                    </a:solidFill>
                                    <a:effectLst/>
                                    <a:latin typeface="Cambria Math" panose="02040503050406030204" pitchFamily="12" charset="0"/>
                                    <a:ea typeface="Cambria Math" panose="02040503050406030204" pitchFamily="12" charset="0"/>
                                  </a:rPr>
                                  <m:t>2</m:t>
                                </m:r>
                              </m:sup>
                            </m:sSup>
                            <m:r>
                              <a:rPr lang="en-US" altLang="zh-CN" sz="2400" b="0" i="0">
                                <a:solidFill>
                                  <a:srgbClr val="010000"/>
                                </a:solidFill>
                                <a:effectLst/>
                                <a:latin typeface="Cambria Math" panose="02040503050406030204" pitchFamily="12" charset="0"/>
                                <a:ea typeface="Cambria Math" panose="02040503050406030204" pitchFamily="12" charset="0"/>
                              </a:rPr>
                              <m:t>=10</m:t>
                            </m:r>
                            <m:r>
                              <m:rPr>
                                <m:nor/>
                              </m:rPr>
                              <a:rPr lang="en-US" altLang="zh-CN" sz="2400" b="0" i="0">
                                <a:solidFill>
                                  <a:srgbClr val="010000"/>
                                </a:solidFill>
                                <a:effectLst/>
                                <a:latin typeface="Times New Roman" panose="02040503050406030204" pitchFamily="12" charset="0"/>
                                <a:ea typeface="宋体" panose="02040503050406030204" pitchFamily="12" charset="0"/>
                              </a:rPr>
                              <m:t>,</m:t>
                            </m:r>
                            <m:r>
                              <m:rPr>
                                <m:nor/>
                              </m:rPr>
                              <a:rPr lang="zh-CN" altLang="zh-CN" sz="2400" b="0" i="0">
                                <a:solidFill>
                                  <a:srgbClr val="010000"/>
                                </a:solidFill>
                                <a:effectLst/>
                                <a:latin typeface="Times New Roman" panose="02040503050406030204" pitchFamily="12" charset="0"/>
                                <a:ea typeface="宋体" panose="02040503050406030204" pitchFamily="12" charset="0"/>
                              </a:rPr>
                              <m:t>　　　</m:t>
                            </m:r>
                            <m:r>
                              <m:rPr>
                                <m:nor/>
                              </m:rPr>
                              <a:rPr lang="en-US" altLang="zh-CN" sz="2400" b="0" i="0">
                                <a:solidFill>
                                  <a:srgbClr val="010000"/>
                                </a:solidFill>
                                <a:effectLst/>
                                <a:latin typeface="Times New Roman" panose="02040503050406030204" pitchFamily="12" charset="0"/>
                                <a:ea typeface="宋体" panose="02040503050406030204" pitchFamily="12" charset="0"/>
                              </a:rPr>
                              <m:t>①</m:t>
                            </m:r>
                          </m:e>
                          <m:e>
                            <m:r>
                              <a:rPr lang="en-US" altLang="zh-CN" sz="2400" b="0" i="1">
                                <a:solidFill>
                                  <a:srgbClr val="010000"/>
                                </a:solidFill>
                                <a:effectLst/>
                                <a:latin typeface="Cambria Math" panose="02040503050406030204" pitchFamily="12" charset="0"/>
                                <a:ea typeface="Cambria Math" panose="02040503050406030204" pitchFamily="12" charset="0"/>
                              </a:rPr>
                              <m:t>&amp;</m:t>
                            </m:r>
                            <m:r>
                              <a:rPr lang="en-US" altLang="zh-CN" sz="2400" b="0" i="1">
                                <a:solidFill>
                                  <a:srgbClr val="010000"/>
                                </a:solidFill>
                                <a:effectLst/>
                                <a:latin typeface="Cambria Math" panose="02040503050406030204" pitchFamily="12" charset="0"/>
                                <a:ea typeface="Cambria Math" panose="02040503050406030204" pitchFamily="12" charset="0"/>
                              </a:rPr>
                              <m:t>𝑥</m:t>
                            </m:r>
                            <m:r>
                              <a:rPr lang="zh-CN" altLang="zh-CN" sz="2400" b="0" i="0">
                                <a:solidFill>
                                  <a:srgbClr val="010000"/>
                                </a:solidFill>
                                <a:effectLst/>
                                <a:latin typeface="Cambria Math" panose="02040503050406030204" pitchFamily="12" charset="0"/>
                                <a:ea typeface="Cambria Math" panose="02040503050406030204" pitchFamily="12" charset="0"/>
                              </a:rPr>
                              <m:t>＋</m:t>
                            </m:r>
                            <m:r>
                              <a:rPr lang="en-US" altLang="zh-CN" sz="2400" b="0" i="1">
                                <a:solidFill>
                                  <a:srgbClr val="010000"/>
                                </a:solidFill>
                                <a:effectLst/>
                                <a:latin typeface="Cambria Math" panose="02040503050406030204" pitchFamily="12" charset="0"/>
                                <a:ea typeface="Cambria Math" panose="02040503050406030204" pitchFamily="12" charset="0"/>
                              </a:rPr>
                              <m:t>𝑦</m:t>
                            </m:r>
                            <m:r>
                              <a:rPr lang="en-US" altLang="zh-CN" sz="2400" b="0" i="0">
                                <a:solidFill>
                                  <a:srgbClr val="010000"/>
                                </a:solidFill>
                                <a:effectLst/>
                                <a:latin typeface="Cambria Math" panose="02040503050406030204" pitchFamily="12" charset="0"/>
                                <a:ea typeface="Cambria Math" panose="02040503050406030204" pitchFamily="12" charset="0"/>
                              </a:rPr>
                              <m:t>=5</m:t>
                            </m:r>
                            <m:r>
                              <m:rPr>
                                <m:nor/>
                              </m:rPr>
                              <a:rPr lang="en-US" altLang="zh-CN" sz="2400" b="0" i="0">
                                <a:solidFill>
                                  <a:srgbClr val="010000"/>
                                </a:solidFill>
                                <a:effectLst/>
                                <a:latin typeface="Times New Roman" panose="02040503050406030204" pitchFamily="12" charset="0"/>
                                <a:ea typeface="宋体" panose="02040503050406030204" pitchFamily="12" charset="0"/>
                              </a:rPr>
                              <m:t>.</m:t>
                            </m:r>
                            <m:r>
                              <m:rPr>
                                <m:nor/>
                              </m:rPr>
                              <a:rPr lang="zh-CN" altLang="zh-CN" sz="2400" b="0" i="0">
                                <a:solidFill>
                                  <a:srgbClr val="010000"/>
                                </a:solidFill>
                                <a:effectLst/>
                                <a:latin typeface="Times New Roman" panose="02040503050406030204" pitchFamily="12" charset="0"/>
                                <a:ea typeface="宋体" panose="02040503050406030204" pitchFamily="12" charset="0"/>
                              </a:rPr>
                              <m:t>　</m:t>
                            </m:r>
                            <m:r>
                              <m:rPr>
                                <m:nor/>
                              </m:rPr>
                              <a:rPr lang="en-US" altLang="zh-CN" sz="2400" b="0" i="0" smtClean="0">
                                <a:solidFill>
                                  <a:srgbClr val="010000"/>
                                </a:solidFill>
                                <a:effectLst/>
                                <a:latin typeface="Times New Roman" panose="02040503050406030204" pitchFamily="12" charset="0"/>
                                <a:ea typeface="宋体" panose="02040503050406030204" pitchFamily="12" charset="0"/>
                              </a:rPr>
                              <m:t>          </m:t>
                            </m:r>
                            <m:r>
                              <m:rPr>
                                <m:nor/>
                              </m:rPr>
                              <a:rPr lang="zh-CN" altLang="zh-CN" sz="2400" b="0" i="0">
                                <a:solidFill>
                                  <a:srgbClr val="010000"/>
                                </a:solidFill>
                                <a:effectLst/>
                                <a:latin typeface="Times New Roman" panose="02040503050406030204" pitchFamily="12" charset="0"/>
                                <a:ea typeface="宋体" panose="02040503050406030204" pitchFamily="12" charset="0"/>
                              </a:rPr>
                              <m:t>　</m:t>
                            </m:r>
                            <m:r>
                              <m:rPr>
                                <m:nor/>
                              </m:rPr>
                              <a:rPr lang="en-US" altLang="zh-CN" sz="2400" b="0" i="0">
                                <a:solidFill>
                                  <a:srgbClr val="010000"/>
                                </a:solidFill>
                                <a:effectLst/>
                                <a:latin typeface="Times New Roman" panose="02040503050406030204" pitchFamily="12" charset="0"/>
                                <a:ea typeface="宋体" panose="02040503050406030204" pitchFamily="12" charset="0"/>
                              </a:rPr>
                              <m:t>②</m:t>
                            </m:r>
                          </m:e>
                        </m:eqArr>
                      </m:e>
                    </m:d>
                  </m:oMath>
                </a14:m>
                <a:endParaRPr lang="zh-CN" altLang="zh-CN" sz="2400" b="0" i="0" u="none" dirty="0">
                  <a:solidFill>
                    <a:srgbClr val="000000"/>
                  </a:solidFill>
                  <a:effectLst/>
                  <a:latin typeface="宋体" pitchFamily="24"/>
                  <a:ea typeface="宋体" pitchFamily="24"/>
                  <a:cs typeface="宋体" pitchFamily="24"/>
                </a:endParaRPr>
              </a:p>
            </p:txBody>
          </p:sp>
        </mc:Choice>
        <mc:Fallback>
          <p:sp>
            <p:nvSpPr>
              <p:cNvPr id="5" name="yt_shape_11770">
                <a:extLst>
                  <a:ext uri="{FF2B5EF4-FFF2-40B4-BE49-F238E27FC236}">
                    <a16:creationId xmlns:a16="http://schemas.microsoft.com/office/drawing/2014/main" id="{EE554088-D83D-4F4A-B839-F36389866969}"/>
                  </a:ext>
                </a:extLst>
              </p:cNvPr>
              <p:cNvSpPr txBox="1">
                <a:spLocks noRot="1" noChangeAspect="1" noMove="1" noResize="1" noEditPoints="1" noAdjustHandles="1" noChangeArrowheads="1" noChangeShapeType="1" noTextEdit="1"/>
              </p:cNvSpPr>
              <p:nvPr/>
            </p:nvSpPr>
            <p:spPr>
              <a:xfrm>
                <a:off x="540000" y="548680"/>
                <a:ext cx="6730369" cy="1532856"/>
              </a:xfrm>
              <a:prstGeom prst="rect">
                <a:avLst/>
              </a:prstGeom>
              <a:blipFill>
                <a:blip r:embed="rId3"/>
                <a:stretch>
                  <a:fillRect l="-2808"/>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772">
                                            <p:txEl>
                                              <p:pRg st="0" end="0"/>
                                            </p:txEl>
                                          </p:spTgt>
                                        </p:tgtEl>
                                        <p:attrNameLst>
                                          <p:attrName>style.visibility</p:attrName>
                                        </p:attrNameLst>
                                      </p:cBhvr>
                                      <p:to>
                                        <p:strVal val="visible"/>
                                      </p:to>
                                    </p:set>
                                    <p:animEffect transition="in" filter="blinds(horizontal)">
                                      <p:cBhvr>
                                        <p:cTn id="7" dur="500"/>
                                        <p:tgtEl>
                                          <p:spTgt spid="1177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773">
                                            <p:txEl>
                                              <p:pRg st="0" end="0"/>
                                            </p:txEl>
                                          </p:spTgt>
                                        </p:tgtEl>
                                        <p:attrNameLst>
                                          <p:attrName>style.visibility</p:attrName>
                                        </p:attrNameLst>
                                      </p:cBhvr>
                                      <p:to>
                                        <p:strVal val="visible"/>
                                      </p:to>
                                    </p:set>
                                    <p:animEffect transition="in" filter="blinds(horizontal)">
                                      <p:cBhvr>
                                        <p:cTn id="10" dur="500"/>
                                        <p:tgtEl>
                                          <p:spTgt spid="11773">
                                            <p:txEl>
                                              <p:pRg st="0" end="0"/>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1774">
                                            <p:txEl>
                                              <p:pRg st="0" end="0"/>
                                            </p:txEl>
                                          </p:spTgt>
                                        </p:tgtEl>
                                        <p:attrNameLst>
                                          <p:attrName>style.visibility</p:attrName>
                                        </p:attrNameLst>
                                      </p:cBhvr>
                                      <p:to>
                                        <p:strVal val="visible"/>
                                      </p:to>
                                    </p:set>
                                    <p:animEffect transition="in" filter="blinds(horizontal)">
                                      <p:cBhvr>
                                        <p:cTn id="13" dur="500"/>
                                        <p:tgtEl>
                                          <p:spTgt spid="11774">
                                            <p:txEl>
                                              <p:pRg st="0" end="0"/>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1774">
                                            <p:txEl>
                                              <p:pRg st="1" end="1"/>
                                            </p:txEl>
                                          </p:spTgt>
                                        </p:tgtEl>
                                        <p:attrNameLst>
                                          <p:attrName>style.visibility</p:attrName>
                                        </p:attrNameLst>
                                      </p:cBhvr>
                                      <p:to>
                                        <p:strVal val="visible"/>
                                      </p:to>
                                    </p:set>
                                    <p:animEffect transition="in" filter="blinds(horizontal)">
                                      <p:cBhvr>
                                        <p:cTn id="16" dur="500"/>
                                        <p:tgtEl>
                                          <p:spTgt spid="1177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2" grpId="0" build="allAtOnce"/>
      <p:bldP spid="11773" grpId="0" build="allAtOnce"/>
      <p:bldP spid="11774"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776" name="yt_shape_11776"/>
          <p:cNvSpPr txBox="1"/>
          <p:nvPr/>
        </p:nvSpPr>
        <p:spPr>
          <a:xfrm>
            <a:off x="540000" y="900000"/>
            <a:ext cx="10669588"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14</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以下是小明化简代数式</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宋体" pitchFamily="24"/>
                <a:ea typeface="宋体" pitchFamily="24"/>
                <a:cs typeface="宋体" pitchFamily="24"/>
              </a:rPr>
              <a:t>）</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宋体" pitchFamily="24"/>
                <a:ea typeface="宋体" pitchFamily="24"/>
                <a:cs typeface="宋体" pitchFamily="24"/>
              </a:rPr>
              <a:t>）</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的过程</a:t>
            </a:r>
            <a:r>
              <a:rPr lang="zh-CN" altLang="zh-CN" sz="2400" b="0" i="0" u="none">
                <a:solidFill>
                  <a:srgbClr val="000000"/>
                </a:solidFill>
                <a:effectLst/>
                <a:latin typeface="宋体" pitchFamily="24"/>
                <a:ea typeface="宋体" pitchFamily="24"/>
                <a:cs typeface="宋体" pitchFamily="24"/>
              </a:rPr>
              <a:t>：</a:t>
            </a:r>
          </a:p>
        </p:txBody>
      </p:sp>
      <p:sp>
        <p:nvSpPr>
          <p:cNvPr id="11777" name="yt_shape_11777"/>
          <p:cNvSpPr txBox="1"/>
          <p:nvPr/>
        </p:nvSpPr>
        <p:spPr>
          <a:xfrm>
            <a:off x="540000" y="1379303"/>
            <a:ext cx="5847755"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解</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原式</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en-US" altLang="zh-CN" sz="2400" b="0" i="0" u="none" baseline="30000">
                <a:solidFill>
                  <a:srgbClr val="000000"/>
                </a:solidFill>
                <a:effectLst/>
                <a:latin typeface="Times New Roman" pitchFamily="24"/>
                <a:ea typeface="Times New Roman" pitchFamily="24"/>
                <a:cs typeface="宋体" pitchFamily="24"/>
              </a:rPr>
              <a:t>2</a:t>
            </a:r>
            <a:r>
              <a:rPr lang="en-US" altLang="zh-CN" sz="2400" b="0" i="0" u="none">
                <a:solidFill>
                  <a:srgbClr val="000000"/>
                </a:solidFill>
                <a:effectLst/>
                <a:latin typeface="Times New Roman" pitchFamily="24"/>
                <a:ea typeface="宋体" pitchFamily="24"/>
                <a:cs typeface="宋体" pitchFamily="24"/>
              </a:rPr>
              <a:t>	</a:t>
            </a:r>
            <a:r>
              <a:rPr lang="en-US" altLang="zh-CN" sz="2400" b="0" i="0" u="none">
                <a:solidFill>
                  <a:srgbClr val="000000"/>
                </a:solidFill>
                <a:effectLst/>
                <a:latin typeface="宋体" pitchFamily="24"/>
                <a:ea typeface="宋体" pitchFamily="24"/>
                <a:cs typeface="宋体" pitchFamily="24"/>
              </a:rPr>
              <a:t>①</a:t>
            </a:r>
          </a:p>
        </p:txBody>
      </p:sp>
      <p:sp>
        <p:nvSpPr>
          <p:cNvPr id="11778" name="yt_shape_11778"/>
          <p:cNvSpPr txBox="1"/>
          <p:nvPr/>
        </p:nvSpPr>
        <p:spPr>
          <a:xfrm>
            <a:off x="540000" y="1858606"/>
            <a:ext cx="4576253" cy="428515"/>
          </a:xfrm>
          <a:prstGeom prst="rect">
            <a:avLst/>
          </a:prstGeom>
        </p:spPr>
        <p:txBody>
          <a:bodyPr vert="horz" wrap="none" lIns="0" tIns="0" rIns="0" bIns="0" rtlCol="0">
            <a:spAutoFit/>
          </a:bodyPr>
          <a:lstStyle/>
          <a:p>
            <a:pPr algn="l" eaLnBrk="1" latinLnBrk="0" hangingPunct="0">
              <a:lnSpc>
                <a:spcPct val="129999"/>
              </a:lnSpc>
              <a:tabLst>
                <a:tab pos="4227256" algn="l"/>
              </a:tabLst>
            </a:pP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b</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en-US" altLang="zh-CN" sz="2400" b="0" i="0" u="none" baseline="30000">
                <a:solidFill>
                  <a:srgbClr val="000000"/>
                </a:solidFill>
                <a:effectLst/>
                <a:latin typeface="Times New Roman" pitchFamily="24"/>
                <a:ea typeface="Times New Roman" pitchFamily="24"/>
                <a:cs typeface="宋体" pitchFamily="24"/>
              </a:rPr>
              <a:t>2</a:t>
            </a:r>
            <a:r>
              <a:rPr lang="en-US"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000000"/>
                </a:solidFill>
                <a:effectLst/>
                <a:latin typeface="宋体" pitchFamily="24"/>
                <a:ea typeface="宋体" pitchFamily="24"/>
                <a:cs typeface="宋体" pitchFamily="24"/>
              </a:rPr>
              <a:t>②</a:t>
            </a:r>
          </a:p>
        </p:txBody>
      </p:sp>
      <p:sp>
        <p:nvSpPr>
          <p:cNvPr id="11779" name="yt_shape_11779"/>
          <p:cNvSpPr txBox="1"/>
          <p:nvPr/>
        </p:nvSpPr>
        <p:spPr>
          <a:xfrm>
            <a:off x="540000" y="2337909"/>
            <a:ext cx="4576253" cy="428515"/>
          </a:xfrm>
          <a:prstGeom prst="rect">
            <a:avLst/>
          </a:prstGeom>
        </p:spPr>
        <p:txBody>
          <a:bodyPr vert="horz" wrap="none" lIns="0" tIns="0" rIns="0" bIns="0" rtlCol="0">
            <a:spAutoFit/>
          </a:bodyPr>
          <a:lstStyle/>
          <a:p>
            <a:pPr algn="l" eaLnBrk="1" latinLnBrk="0" hangingPunct="0">
              <a:lnSpc>
                <a:spcPct val="129999"/>
              </a:lnSpc>
              <a:tabLst>
                <a:tab pos="4227256" algn="l"/>
              </a:tabLst>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b</a:t>
            </a:r>
            <a:r>
              <a:rPr lang="en-US" altLang="zh-CN" sz="2400" b="0" i="0" u="none" baseline="30000">
                <a:solidFill>
                  <a:srgbClr val="000000"/>
                </a:solidFill>
                <a:effectLst/>
                <a:latin typeface="Times New Roman" pitchFamily="24"/>
                <a:ea typeface="Times New Roman" pitchFamily="24"/>
                <a:cs typeface="宋体" pitchFamily="24"/>
              </a:rPr>
              <a:t>2</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000000"/>
                </a:solidFill>
                <a:effectLst/>
                <a:latin typeface="宋体" pitchFamily="24"/>
                <a:ea typeface="宋体" pitchFamily="24"/>
                <a:cs typeface="宋体" pitchFamily="24"/>
              </a:rPr>
              <a:t>③</a:t>
            </a:r>
          </a:p>
        </p:txBody>
      </p:sp>
      <p:sp>
        <p:nvSpPr>
          <p:cNvPr id="11780" name="yt_shape_11780"/>
          <p:cNvSpPr txBox="1"/>
          <p:nvPr/>
        </p:nvSpPr>
        <p:spPr>
          <a:xfrm>
            <a:off x="540000" y="2817212"/>
            <a:ext cx="6001643"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解答过程中哪几步错误</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原因是什么</a:t>
            </a:r>
            <a:r>
              <a:rPr lang="zh-CN" altLang="zh-CN" sz="2400" b="0" i="0" u="none">
                <a:solidFill>
                  <a:srgbClr val="000000"/>
                </a:solidFill>
                <a:effectLst/>
                <a:latin typeface="宋体" pitchFamily="24"/>
                <a:ea typeface="宋体" pitchFamily="24"/>
                <a:cs typeface="宋体" pitchFamily="24"/>
              </a:rPr>
              <a:t>？</a:t>
            </a:r>
          </a:p>
        </p:txBody>
      </p:sp>
      <p:sp>
        <p:nvSpPr>
          <p:cNvPr id="11781" name="yt_shape_11781"/>
          <p:cNvSpPr txBox="1"/>
          <p:nvPr/>
        </p:nvSpPr>
        <p:spPr>
          <a:xfrm>
            <a:off x="540000" y="3296515"/>
            <a:ext cx="11079956"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解答过程中第</a:t>
            </a:r>
            <a:r>
              <a:rPr lang="en-US" altLang="zh-CN" sz="2400" b="0" i="0" u="none">
                <a:solidFill>
                  <a:srgbClr val="FF0000"/>
                </a:solidFill>
                <a:effectLst/>
                <a:latin typeface="宋体" pitchFamily="24"/>
                <a:ea typeface="宋体" pitchFamily="24"/>
                <a:cs typeface="宋体" pitchFamily="24"/>
              </a:rPr>
              <a:t>①</a:t>
            </a:r>
            <a:r>
              <a:rPr lang="zh-CN" altLang="zh-CN" sz="2400" b="0" i="0" u="none">
                <a:solidFill>
                  <a:srgbClr val="FF0000"/>
                </a:solidFill>
                <a:effectLst/>
                <a:latin typeface="Times New Roman" pitchFamily="24"/>
                <a:ea typeface="黑体" pitchFamily="24"/>
                <a:cs typeface="宋体" pitchFamily="24"/>
              </a:rPr>
              <a:t>步错</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完全平方公式运用出错</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第</a:t>
            </a:r>
            <a:r>
              <a:rPr lang="en-US" altLang="zh-CN" sz="2400" b="0" i="0" u="none">
                <a:solidFill>
                  <a:srgbClr val="FF0000"/>
                </a:solidFill>
                <a:effectLst/>
                <a:latin typeface="宋体" pitchFamily="24"/>
                <a:ea typeface="宋体" pitchFamily="24"/>
                <a:cs typeface="宋体" pitchFamily="24"/>
              </a:rPr>
              <a:t>②</a:t>
            </a:r>
            <a:r>
              <a:rPr lang="zh-CN" altLang="zh-CN" sz="2400" b="0" i="0" u="none">
                <a:solidFill>
                  <a:srgbClr val="FF0000"/>
                </a:solidFill>
                <a:effectLst/>
                <a:latin typeface="Times New Roman" pitchFamily="24"/>
                <a:ea typeface="黑体" pitchFamily="24"/>
                <a:cs typeface="宋体" pitchFamily="24"/>
              </a:rPr>
              <a:t>步错</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去括号出错</a:t>
            </a:r>
            <a:r>
              <a:rPr lang="en-US" altLang="zh-CN" sz="2400" b="0" i="0" u="none">
                <a:solidFill>
                  <a:srgbClr val="FF0000"/>
                </a:solidFill>
                <a:effectLst/>
                <a:latin typeface="宋体" pitchFamily="24"/>
                <a:ea typeface="宋体" pitchFamily="24"/>
                <a:cs typeface="宋体" pitchFamily="24"/>
              </a:rPr>
              <a:t>.</a:t>
            </a:r>
          </a:p>
        </p:txBody>
      </p:sp>
      <p:sp>
        <p:nvSpPr>
          <p:cNvPr id="11782" name="yt_shape_11782"/>
          <p:cNvSpPr txBox="1"/>
          <p:nvPr/>
        </p:nvSpPr>
        <p:spPr>
          <a:xfrm>
            <a:off x="540000" y="3775818"/>
            <a:ext cx="3385542"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写出正确解答过程</a:t>
            </a:r>
            <a:r>
              <a:rPr lang="en-US" altLang="zh-CN" sz="2400" b="0" i="0" u="none">
                <a:solidFill>
                  <a:srgbClr val="000000"/>
                </a:solidFill>
                <a:effectLst/>
                <a:latin typeface="宋体" pitchFamily="24"/>
                <a:ea typeface="宋体" pitchFamily="24"/>
                <a:cs typeface="宋体" pitchFamily="24"/>
              </a:rPr>
              <a:t>.</a:t>
            </a:r>
          </a:p>
        </p:txBody>
      </p:sp>
      <p:sp>
        <p:nvSpPr>
          <p:cNvPr id="11783" name="yt_shape_11783"/>
          <p:cNvSpPr txBox="1"/>
          <p:nvPr/>
        </p:nvSpPr>
        <p:spPr>
          <a:xfrm>
            <a:off x="540000" y="4255121"/>
            <a:ext cx="7694414" cy="1388778"/>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解</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原式</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r>
              <a:rPr lang="en-US" altLang="zh-CN" sz="2400" b="0" i="1" u="none" dirty="0">
                <a:solidFill>
                  <a:srgbClr val="FF0000"/>
                </a:solidFill>
                <a:effectLst/>
                <a:latin typeface="Times New Roman" pitchFamily="24"/>
                <a:ea typeface="Times New Roman" pitchFamily="24"/>
                <a:cs typeface="宋体" pitchFamily="24"/>
              </a:rPr>
              <a:t>ab</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b</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b</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r>
              <a:rPr lang="en-US" altLang="zh-CN" sz="2400" b="0" i="1" u="none" dirty="0">
                <a:solidFill>
                  <a:srgbClr val="FF0000"/>
                </a:solidFill>
                <a:effectLst/>
                <a:latin typeface="Times New Roman" pitchFamily="24"/>
                <a:ea typeface="Times New Roman" pitchFamily="24"/>
                <a:cs typeface="宋体" pitchFamily="24"/>
              </a:rPr>
              <a:t>ab</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b</a:t>
            </a:r>
            <a:r>
              <a:rPr lang="en-US" altLang="zh-CN" sz="2400" b="0" i="0" u="none" baseline="30000" dirty="0">
                <a:solidFill>
                  <a:srgbClr val="FF0000"/>
                </a:solidFill>
                <a:effectLst/>
                <a:latin typeface="Times New Roman" pitchFamily="24"/>
                <a:ea typeface="Times New Roman" pitchFamily="24"/>
                <a:cs typeface="宋体" pitchFamily="24"/>
              </a:rPr>
              <a:t>2</a:t>
            </a:r>
          </a:p>
          <a:p>
            <a:pPr algn="l" eaLnBrk="1" latinLnBrk="0" hangingPunct="0">
              <a:lnSpc>
                <a:spcPct val="129999"/>
              </a:lnSpc>
            </a:pPr>
            <a:r>
              <a:rPr lang="en-US" altLang="zh-CN" sz="2400" b="0" i="0" u="none" dirty="0">
                <a:solidFill>
                  <a:srgbClr val="FF0000"/>
                </a:solidFill>
                <a:effectLst/>
                <a:latin typeface="宋体" pitchFamily="24"/>
                <a:ea typeface="宋体" pitchFamily="24"/>
                <a:cs typeface="宋体" pitchFamily="24"/>
              </a:rPr>
              <a:t>             </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r>
              <a:rPr lang="en-US" altLang="zh-CN" sz="2400" b="0" i="1" u="none" dirty="0">
                <a:solidFill>
                  <a:srgbClr val="FF0000"/>
                </a:solidFill>
                <a:effectLst/>
                <a:latin typeface="Times New Roman" pitchFamily="24"/>
                <a:ea typeface="Times New Roman" pitchFamily="24"/>
                <a:cs typeface="宋体" pitchFamily="24"/>
              </a:rPr>
              <a:t>ab</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b</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r>
              <a:rPr lang="en-US" altLang="zh-CN" sz="2400" b="0" i="1" u="none" dirty="0">
                <a:solidFill>
                  <a:srgbClr val="FF0000"/>
                </a:solidFill>
                <a:effectLst/>
                <a:latin typeface="Times New Roman" pitchFamily="24"/>
                <a:ea typeface="Times New Roman" pitchFamily="24"/>
                <a:cs typeface="宋体" pitchFamily="24"/>
              </a:rPr>
              <a:t>a</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r>
              <a:rPr lang="en-US" altLang="zh-CN" sz="2400" b="0" i="1" u="none" dirty="0">
                <a:solidFill>
                  <a:srgbClr val="FF0000"/>
                </a:solidFill>
                <a:effectLst/>
                <a:latin typeface="Times New Roman" pitchFamily="24"/>
                <a:ea typeface="Times New Roman" pitchFamily="24"/>
                <a:cs typeface="宋体" pitchFamily="24"/>
              </a:rPr>
              <a:t>b</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r>
              <a:rPr lang="en-US" altLang="zh-CN" sz="2400" b="0" i="1" u="none" dirty="0">
                <a:solidFill>
                  <a:srgbClr val="FF0000"/>
                </a:solidFill>
                <a:effectLst/>
                <a:latin typeface="Times New Roman" pitchFamily="24"/>
                <a:ea typeface="Times New Roman" pitchFamily="24"/>
                <a:cs typeface="宋体" pitchFamily="24"/>
              </a:rPr>
              <a:t>ab</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b</a:t>
            </a:r>
            <a:r>
              <a:rPr lang="en-US" altLang="zh-CN" sz="2400" b="0" i="0" u="none" baseline="30000" dirty="0">
                <a:solidFill>
                  <a:srgbClr val="FF0000"/>
                </a:solidFill>
                <a:effectLst/>
                <a:latin typeface="Times New Roman" pitchFamily="24"/>
                <a:ea typeface="Times New Roman" pitchFamily="24"/>
                <a:cs typeface="宋体" pitchFamily="24"/>
              </a:rPr>
              <a:t>2</a:t>
            </a:r>
          </a:p>
          <a:p>
            <a:pPr algn="l" eaLnBrk="1" latinLnBrk="0" hangingPunct="0">
              <a:lnSpc>
                <a:spcPct val="129999"/>
              </a:lnSpc>
            </a:pPr>
            <a:r>
              <a:rPr lang="en-US" altLang="zh-CN" sz="2400" b="0" i="0" u="none" dirty="0">
                <a:solidFill>
                  <a:srgbClr val="FF0000"/>
                </a:solidFill>
                <a:effectLst/>
                <a:latin typeface="宋体" pitchFamily="24"/>
                <a:ea typeface="宋体" pitchFamily="24"/>
                <a:cs typeface="宋体" pitchFamily="24"/>
              </a:rPr>
              <a:t>             </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4</a:t>
            </a:r>
            <a:r>
              <a:rPr lang="en-US" altLang="zh-CN" sz="2400" b="0" i="1" u="none" dirty="0">
                <a:solidFill>
                  <a:srgbClr val="FF0000"/>
                </a:solidFill>
                <a:effectLst/>
                <a:latin typeface="Times New Roman" pitchFamily="24"/>
                <a:ea typeface="Times New Roman" pitchFamily="24"/>
                <a:cs typeface="宋体" pitchFamily="24"/>
              </a:rPr>
              <a:t>b</a:t>
            </a:r>
            <a:r>
              <a:rPr lang="en-US" altLang="zh-CN" sz="2400" b="0" i="0" u="none" baseline="30000" dirty="0">
                <a:solidFill>
                  <a:srgbClr val="FF0000"/>
                </a:solidFill>
                <a:effectLst/>
                <a:latin typeface="Times New Roman" pitchFamily="24"/>
                <a:ea typeface="Times New Roman" pitchFamily="24"/>
                <a:cs typeface="宋体" pitchFamily="24"/>
              </a:rPr>
              <a:t>2</a:t>
            </a:r>
            <a:r>
              <a:rPr lang="en-US" altLang="zh-CN" sz="2400" b="0" i="0" u="none" dirty="0">
                <a:solidFill>
                  <a:srgbClr val="FF0000"/>
                </a:solidFill>
                <a:effectLst/>
                <a:latin typeface="宋体" pitchFamily="24"/>
                <a:ea typeface="宋体" pitchFamily="24"/>
                <a:cs typeface="宋体" pitchFamily="24"/>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781">
                                            <p:txEl>
                                              <p:pRg st="0" end="0"/>
                                            </p:txEl>
                                          </p:spTgt>
                                        </p:tgtEl>
                                        <p:attrNameLst>
                                          <p:attrName>style.visibility</p:attrName>
                                        </p:attrNameLst>
                                      </p:cBhvr>
                                      <p:to>
                                        <p:strVal val="visible"/>
                                      </p:to>
                                    </p:set>
                                    <p:animEffect transition="in" filter="blinds(horizontal)">
                                      <p:cBhvr>
                                        <p:cTn id="7" dur="500"/>
                                        <p:tgtEl>
                                          <p:spTgt spid="1178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783">
                                            <p:txEl>
                                              <p:pRg st="0" end="0"/>
                                            </p:txEl>
                                          </p:spTgt>
                                        </p:tgtEl>
                                        <p:attrNameLst>
                                          <p:attrName>style.visibility</p:attrName>
                                        </p:attrNameLst>
                                      </p:cBhvr>
                                      <p:to>
                                        <p:strVal val="visible"/>
                                      </p:to>
                                    </p:set>
                                    <p:animEffect transition="in" filter="blinds(horizontal)">
                                      <p:cBhvr>
                                        <p:cTn id="12" dur="500"/>
                                        <p:tgtEl>
                                          <p:spTgt spid="1178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783">
                                            <p:txEl>
                                              <p:pRg st="1" end="1"/>
                                            </p:txEl>
                                          </p:spTgt>
                                        </p:tgtEl>
                                        <p:attrNameLst>
                                          <p:attrName>style.visibility</p:attrName>
                                        </p:attrNameLst>
                                      </p:cBhvr>
                                      <p:to>
                                        <p:strVal val="visible"/>
                                      </p:to>
                                    </p:set>
                                    <p:animEffect transition="in" filter="blinds(horizontal)">
                                      <p:cBhvr>
                                        <p:cTn id="17" dur="500"/>
                                        <p:tgtEl>
                                          <p:spTgt spid="1178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783">
                                            <p:txEl>
                                              <p:pRg st="2" end="2"/>
                                            </p:txEl>
                                          </p:spTgt>
                                        </p:tgtEl>
                                        <p:attrNameLst>
                                          <p:attrName>style.visibility</p:attrName>
                                        </p:attrNameLst>
                                      </p:cBhvr>
                                      <p:to>
                                        <p:strVal val="visible"/>
                                      </p:to>
                                    </p:set>
                                    <p:animEffect transition="in" filter="blinds(horizontal)">
                                      <p:cBhvr>
                                        <p:cTn id="22" dur="500"/>
                                        <p:tgtEl>
                                          <p:spTgt spid="1178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81" grpId="0" build="allAtOnce"/>
      <p:bldP spid="11783"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2257</Words>
  <Application>Microsoft Office PowerPoint</Application>
  <PresentationFormat>宽屏</PresentationFormat>
  <Paragraphs>182</Paragraphs>
  <Slides>19</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19</vt:i4>
      </vt:variant>
    </vt:vector>
  </HeadingPairs>
  <TitlesOfParts>
    <vt:vector size="25" baseType="lpstr">
      <vt:lpstr>宋体</vt:lpstr>
      <vt:lpstr>Arial</vt:lpstr>
      <vt:lpstr>Calibri Light</vt:lpstr>
      <vt:lpstr>Cambria Math</vt:lpstr>
      <vt:lpstr>Times New Roman</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Administrator</cp:lastModifiedBy>
  <cp:revision>75</cp:revision>
  <dcterms:created xsi:type="dcterms:W3CDTF">2023-05-05T05:33:00Z</dcterms:created>
  <dcterms:modified xsi:type="dcterms:W3CDTF">2023-05-29T07:34:23Z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11C239E166C54AAABB1C488A898E8BF5_13</vt:lpwstr>
  </property>
  <property fmtid="{D5CDD505-2E9C-101B-9397-08002B2CF9AE}" pid="3" name="KSOProductBuildVer">
    <vt:lpwstr>2052-11.1.0.14309</vt:lpwstr>
  </property>
</Properties>
</file>