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362" r:id="rId2"/>
    <p:sldId id="384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890F4-9131-42B6-84D5-62C6FB4749CD}" type="datetimeFigureOut">
              <a:rPr lang="zh-CN" altLang="en-US" smtClean="0"/>
              <a:t>2023-05-27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5245F-6C3F-45C0-AC44-29360ECB9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49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5245F-6C3F-45C0-AC44-29360ECB91D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61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043285"/>
            <a:ext cx="10304762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3249F-83D8-3875-920B-85940DE95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95425"/>
            <a:ext cx="10033200" cy="440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1CC36-F17C-92D2-7C1F-939314EF21C0}"/>
              </a:ext>
            </a:extLst>
          </p:cNvPr>
          <p:cNvSpPr/>
          <p:nvPr/>
        </p:nvSpPr>
        <p:spPr bwMode="auto">
          <a:xfrm>
            <a:off x="2567608" y="4613659"/>
            <a:ext cx="5904656" cy="543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9C7C0-4FC1-510D-9D40-917A32306A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52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AC226-D0D7-E936-49EA-B856E3B7BCBD}"/>
              </a:ext>
            </a:extLst>
          </p:cNvPr>
          <p:cNvSpPr/>
          <p:nvPr/>
        </p:nvSpPr>
        <p:spPr bwMode="auto">
          <a:xfrm>
            <a:off x="1991544" y="3897320"/>
            <a:ext cx="6696743" cy="61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04472-DC72-DFDA-EB0F-D73ECE4CD1D1}"/>
              </a:ext>
            </a:extLst>
          </p:cNvPr>
          <p:cNvSpPr/>
          <p:nvPr/>
        </p:nvSpPr>
        <p:spPr bwMode="auto">
          <a:xfrm>
            <a:off x="3953878" y="4898765"/>
            <a:ext cx="1913652" cy="4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56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ECB4B-F607-0C38-66FE-357BE29FC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8" y="827992"/>
            <a:ext cx="11520000" cy="31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7EDC0B-945E-8D30-2475-0EE5E412AE79}"/>
              </a:ext>
            </a:extLst>
          </p:cNvPr>
          <p:cNvSpPr/>
          <p:nvPr/>
        </p:nvSpPr>
        <p:spPr bwMode="auto">
          <a:xfrm>
            <a:off x="911424" y="2708920"/>
            <a:ext cx="68542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F51A2-32E8-A738-DBF3-7A8A888BF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26" y="893532"/>
            <a:ext cx="11520000" cy="38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90E0D-A7CA-DBFA-F318-DE17E71490D9}"/>
              </a:ext>
            </a:extLst>
          </p:cNvPr>
          <p:cNvSpPr/>
          <p:nvPr/>
        </p:nvSpPr>
        <p:spPr bwMode="auto">
          <a:xfrm>
            <a:off x="913426" y="2114824"/>
            <a:ext cx="10200536" cy="587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E60DA6-5223-D696-A26C-A7F785EA69FB}"/>
              </a:ext>
            </a:extLst>
          </p:cNvPr>
          <p:cNvSpPr/>
          <p:nvPr/>
        </p:nvSpPr>
        <p:spPr bwMode="auto">
          <a:xfrm>
            <a:off x="2855640" y="3068960"/>
            <a:ext cx="7178202" cy="524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6B15A3-84A3-62A3-7A48-B32F99EA2C18}"/>
              </a:ext>
            </a:extLst>
          </p:cNvPr>
          <p:cNvSpPr/>
          <p:nvPr/>
        </p:nvSpPr>
        <p:spPr bwMode="auto">
          <a:xfrm>
            <a:off x="2855640" y="4061261"/>
            <a:ext cx="2353666" cy="477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3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FB7BC-8B15-8906-712F-C86197524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204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EBE6F8-4990-B266-681F-AACB52495603}"/>
              </a:ext>
            </a:extLst>
          </p:cNvPr>
          <p:cNvSpPr/>
          <p:nvPr/>
        </p:nvSpPr>
        <p:spPr bwMode="auto">
          <a:xfrm>
            <a:off x="1822929" y="2861656"/>
            <a:ext cx="6950420" cy="607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658D30-F466-5F9D-01DF-C733A266869F}"/>
              </a:ext>
            </a:extLst>
          </p:cNvPr>
          <p:cNvSpPr/>
          <p:nvPr/>
        </p:nvSpPr>
        <p:spPr bwMode="auto">
          <a:xfrm>
            <a:off x="3791351" y="3941038"/>
            <a:ext cx="3009570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F4A5E6-10E1-DE99-59DB-56694A6DAA86}"/>
              </a:ext>
            </a:extLst>
          </p:cNvPr>
          <p:cNvSpPr/>
          <p:nvPr/>
        </p:nvSpPr>
        <p:spPr bwMode="auto">
          <a:xfrm>
            <a:off x="3791351" y="4857822"/>
            <a:ext cx="2111329" cy="39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69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51F9F-A5C4-A2B5-0010-C6EE9AA73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507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60740-DDEF-C11A-1B4C-3DF129DC09BD}"/>
              </a:ext>
            </a:extLst>
          </p:cNvPr>
          <p:cNvSpPr/>
          <p:nvPr/>
        </p:nvSpPr>
        <p:spPr bwMode="auto">
          <a:xfrm>
            <a:off x="1703512" y="2060848"/>
            <a:ext cx="338437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191875-A1A3-68FF-4B1F-20C30B8AB3F5}"/>
              </a:ext>
            </a:extLst>
          </p:cNvPr>
          <p:cNvSpPr/>
          <p:nvPr/>
        </p:nvSpPr>
        <p:spPr bwMode="auto">
          <a:xfrm>
            <a:off x="2969312" y="3068960"/>
            <a:ext cx="4062792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8FB2C6-3AD6-F80D-4919-4C3F90BA8A98}"/>
              </a:ext>
            </a:extLst>
          </p:cNvPr>
          <p:cNvSpPr/>
          <p:nvPr/>
        </p:nvSpPr>
        <p:spPr bwMode="auto">
          <a:xfrm>
            <a:off x="2969312" y="4005064"/>
            <a:ext cx="276664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C185D8-C922-F482-E215-BDE884D3590A}"/>
              </a:ext>
            </a:extLst>
          </p:cNvPr>
          <p:cNvSpPr/>
          <p:nvPr/>
        </p:nvSpPr>
        <p:spPr bwMode="auto">
          <a:xfrm>
            <a:off x="2969312" y="5013176"/>
            <a:ext cx="1974559" cy="72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92F53-36C4-D58D-5923-E7CA3A95C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742396" cy="463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A0E3D-797B-1AE4-5032-B466F52EC912}"/>
              </a:ext>
            </a:extLst>
          </p:cNvPr>
          <p:cNvSpPr/>
          <p:nvPr/>
        </p:nvSpPr>
        <p:spPr bwMode="auto">
          <a:xfrm>
            <a:off x="2279576" y="4725144"/>
            <a:ext cx="8208912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7F10E85-15CA-F06E-5BD9-9967845072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5279608"/>
            <a:ext cx="10079840" cy="157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FA0E3D-797B-1AE4-5032-B466F52EC912}"/>
              </a:ext>
            </a:extLst>
          </p:cNvPr>
          <p:cNvSpPr/>
          <p:nvPr/>
        </p:nvSpPr>
        <p:spPr bwMode="auto">
          <a:xfrm>
            <a:off x="2567608" y="5388717"/>
            <a:ext cx="8208912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FA0E3D-797B-1AE4-5032-B466F52EC912}"/>
              </a:ext>
            </a:extLst>
          </p:cNvPr>
          <p:cNvSpPr/>
          <p:nvPr/>
        </p:nvSpPr>
        <p:spPr bwMode="auto">
          <a:xfrm>
            <a:off x="2783632" y="6237312"/>
            <a:ext cx="3672408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75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7D72C-74DC-D8E5-CE6F-E26FFD40F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8156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81E99-548B-E113-E2E1-B1AAAA8337B7}"/>
              </a:ext>
            </a:extLst>
          </p:cNvPr>
          <p:cNvSpPr/>
          <p:nvPr/>
        </p:nvSpPr>
        <p:spPr bwMode="auto">
          <a:xfrm>
            <a:off x="1703512" y="1052736"/>
            <a:ext cx="3312368" cy="40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F4F8E2-FCC2-43C2-5E26-A6E7A481710C}"/>
              </a:ext>
            </a:extLst>
          </p:cNvPr>
          <p:cNvSpPr/>
          <p:nvPr/>
        </p:nvSpPr>
        <p:spPr bwMode="auto">
          <a:xfrm>
            <a:off x="1797882" y="1772045"/>
            <a:ext cx="1705830" cy="6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E3CAE6-EB21-4916-E420-52376C12C333}"/>
              </a:ext>
            </a:extLst>
          </p:cNvPr>
          <p:cNvSpPr/>
          <p:nvPr/>
        </p:nvSpPr>
        <p:spPr bwMode="auto">
          <a:xfrm>
            <a:off x="1797882" y="2797244"/>
            <a:ext cx="4442156" cy="36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77745A-384D-FAAE-FF9D-80DE3880165F}"/>
              </a:ext>
            </a:extLst>
          </p:cNvPr>
          <p:cNvSpPr/>
          <p:nvPr/>
        </p:nvSpPr>
        <p:spPr bwMode="auto">
          <a:xfrm>
            <a:off x="1797882" y="3512186"/>
            <a:ext cx="1213335" cy="317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A73BE8-D74B-2497-6C9F-F926BF293322}"/>
              </a:ext>
            </a:extLst>
          </p:cNvPr>
          <p:cNvSpPr/>
          <p:nvPr/>
        </p:nvSpPr>
        <p:spPr bwMode="auto">
          <a:xfrm>
            <a:off x="1703513" y="4132701"/>
            <a:ext cx="2568226" cy="3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0FF9FDA-9420-7049-2A68-8671E64B964B}"/>
              </a:ext>
            </a:extLst>
          </p:cNvPr>
          <p:cNvSpPr/>
          <p:nvPr/>
        </p:nvSpPr>
        <p:spPr bwMode="auto">
          <a:xfrm>
            <a:off x="1703512" y="4834153"/>
            <a:ext cx="2448272" cy="27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FD1F23-D55D-B663-588C-CE7BC0DE641C}"/>
              </a:ext>
            </a:extLst>
          </p:cNvPr>
          <p:cNvSpPr/>
          <p:nvPr/>
        </p:nvSpPr>
        <p:spPr bwMode="auto">
          <a:xfrm>
            <a:off x="2135560" y="5501881"/>
            <a:ext cx="1266620" cy="27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5EBD8E8-65CF-ED9F-1C6B-4680F6565E1F}"/>
              </a:ext>
            </a:extLst>
          </p:cNvPr>
          <p:cNvSpPr/>
          <p:nvPr/>
        </p:nvSpPr>
        <p:spPr bwMode="auto">
          <a:xfrm>
            <a:off x="2063552" y="6162865"/>
            <a:ext cx="1048777" cy="29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7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6" grpId="0" animBg="1"/>
      <p:bldP spid="18" grpId="0" animBg="1"/>
      <p:bldP spid="20" grpId="0" animBg="1"/>
      <p:bldP spid="23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86CC9-087C-36FD-C2FA-92E96C2C9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20796"/>
            <a:ext cx="9969136" cy="521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743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A928C-E993-956C-DC83-484503FFC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2" y="866146"/>
            <a:ext cx="11520000" cy="55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A8D5C-289E-807D-590D-0980D986E2A1}"/>
              </a:ext>
            </a:extLst>
          </p:cNvPr>
          <p:cNvSpPr/>
          <p:nvPr/>
        </p:nvSpPr>
        <p:spPr bwMode="auto">
          <a:xfrm>
            <a:off x="1127448" y="1104260"/>
            <a:ext cx="7214283" cy="5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C9E120-1D40-E0BA-6C61-90FB0005D83B}"/>
              </a:ext>
            </a:extLst>
          </p:cNvPr>
          <p:cNvSpPr/>
          <p:nvPr/>
        </p:nvSpPr>
        <p:spPr bwMode="auto">
          <a:xfrm>
            <a:off x="1127449" y="2047192"/>
            <a:ext cx="10022595" cy="5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8265E1-912F-DBD2-2D08-BC2A753F882A}"/>
              </a:ext>
            </a:extLst>
          </p:cNvPr>
          <p:cNvSpPr/>
          <p:nvPr/>
        </p:nvSpPr>
        <p:spPr bwMode="auto">
          <a:xfrm>
            <a:off x="1165532" y="2980599"/>
            <a:ext cx="9264431" cy="5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E034E9-BC40-7D84-3746-5B6F67650A90}"/>
              </a:ext>
            </a:extLst>
          </p:cNvPr>
          <p:cNvSpPr/>
          <p:nvPr/>
        </p:nvSpPr>
        <p:spPr bwMode="auto">
          <a:xfrm>
            <a:off x="1127448" y="3933056"/>
            <a:ext cx="7574323" cy="4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C1D410-F80A-3A8E-85E1-1006C596FDDB}"/>
              </a:ext>
            </a:extLst>
          </p:cNvPr>
          <p:cNvSpPr/>
          <p:nvPr/>
        </p:nvSpPr>
        <p:spPr bwMode="auto">
          <a:xfrm>
            <a:off x="2822127" y="4914086"/>
            <a:ext cx="3332231" cy="390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5D202C-580D-74AA-F650-654443DCA006}"/>
              </a:ext>
            </a:extLst>
          </p:cNvPr>
          <p:cNvSpPr/>
          <p:nvPr/>
        </p:nvSpPr>
        <p:spPr bwMode="auto">
          <a:xfrm>
            <a:off x="2822127" y="5847493"/>
            <a:ext cx="1380495" cy="40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6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5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0B29C-34C9-AE6F-27A8-D3306AD09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692290" cy="608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A66F2-05CF-AF31-54BA-3F8D798D22A1}"/>
              </a:ext>
            </a:extLst>
          </p:cNvPr>
          <p:cNvSpPr/>
          <p:nvPr/>
        </p:nvSpPr>
        <p:spPr bwMode="auto">
          <a:xfrm>
            <a:off x="8520762" y="2204864"/>
            <a:ext cx="273362" cy="28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4DAF6F-9C8A-5130-4B64-8EA5762CCD06}"/>
              </a:ext>
            </a:extLst>
          </p:cNvPr>
          <p:cNvSpPr/>
          <p:nvPr/>
        </p:nvSpPr>
        <p:spPr bwMode="auto">
          <a:xfrm>
            <a:off x="8534833" y="4869160"/>
            <a:ext cx="410043" cy="36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AD954-D59F-B94D-EDF2-5B795F917C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9264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B4630-C7A7-1BA8-4C68-387D974B90A6}"/>
              </a:ext>
            </a:extLst>
          </p:cNvPr>
          <p:cNvSpPr/>
          <p:nvPr/>
        </p:nvSpPr>
        <p:spPr bwMode="auto">
          <a:xfrm>
            <a:off x="3594099" y="4128773"/>
            <a:ext cx="1424181" cy="39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2913635"/>
            <a:ext cx="2714286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0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B079F-4B3F-6B15-8EF1-4876A1CC9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B2EE2-777F-F58C-7F05-B6989B567993}"/>
              </a:ext>
            </a:extLst>
          </p:cNvPr>
          <p:cNvSpPr/>
          <p:nvPr/>
        </p:nvSpPr>
        <p:spPr bwMode="auto">
          <a:xfrm>
            <a:off x="1165852" y="1046930"/>
            <a:ext cx="6010267" cy="129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2E8ED9-E64E-A764-E2E9-FE2E3C4793D5}"/>
              </a:ext>
            </a:extLst>
          </p:cNvPr>
          <p:cNvSpPr/>
          <p:nvPr/>
        </p:nvSpPr>
        <p:spPr bwMode="auto">
          <a:xfrm>
            <a:off x="7248128" y="996626"/>
            <a:ext cx="3528245" cy="317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3F8C9E-DFCD-5D2B-2C33-86EA3FEB7C3C}"/>
              </a:ext>
            </a:extLst>
          </p:cNvPr>
          <p:cNvSpPr/>
          <p:nvPr/>
        </p:nvSpPr>
        <p:spPr bwMode="auto">
          <a:xfrm>
            <a:off x="1291862" y="2728681"/>
            <a:ext cx="1654914" cy="454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3B556D-40AC-3996-34B9-341238F36B12}"/>
              </a:ext>
            </a:extLst>
          </p:cNvPr>
          <p:cNvSpPr/>
          <p:nvPr/>
        </p:nvSpPr>
        <p:spPr bwMode="auto">
          <a:xfrm>
            <a:off x="1291862" y="3603193"/>
            <a:ext cx="3108215" cy="420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310FFD-9D57-F9AB-BD98-B2C67F70F9F1}"/>
              </a:ext>
            </a:extLst>
          </p:cNvPr>
          <p:cNvSpPr/>
          <p:nvPr/>
        </p:nvSpPr>
        <p:spPr bwMode="auto">
          <a:xfrm>
            <a:off x="1291862" y="4410434"/>
            <a:ext cx="1562508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B25DCB-14BF-2599-1305-0530A6F41086}"/>
              </a:ext>
            </a:extLst>
          </p:cNvPr>
          <p:cNvSpPr/>
          <p:nvPr/>
        </p:nvSpPr>
        <p:spPr bwMode="auto">
          <a:xfrm>
            <a:off x="1291862" y="5234493"/>
            <a:ext cx="982868" cy="36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020740-5CEB-77B6-F12B-35B9C3F6D9C7}"/>
              </a:ext>
            </a:extLst>
          </p:cNvPr>
          <p:cNvSpPr/>
          <p:nvPr/>
        </p:nvSpPr>
        <p:spPr bwMode="auto">
          <a:xfrm>
            <a:off x="1165852" y="6016507"/>
            <a:ext cx="6527254" cy="42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7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99BF3-2A31-88A3-FE0D-5BA7BEBAE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7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1E702-2E8C-F983-812E-5BAC170B62B2}"/>
              </a:ext>
            </a:extLst>
          </p:cNvPr>
          <p:cNvSpPr/>
          <p:nvPr/>
        </p:nvSpPr>
        <p:spPr bwMode="auto">
          <a:xfrm>
            <a:off x="9403425" y="5170134"/>
            <a:ext cx="344899" cy="36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7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AD886-3D7F-A5A8-1395-D6E2A2D2B0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303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C8BF6-AA91-9BDF-0396-3D224E9BA4D1}"/>
              </a:ext>
            </a:extLst>
          </p:cNvPr>
          <p:cNvSpPr/>
          <p:nvPr/>
        </p:nvSpPr>
        <p:spPr bwMode="auto">
          <a:xfrm>
            <a:off x="10518310" y="2277860"/>
            <a:ext cx="428429" cy="44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5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8A1EA-6B1F-D56A-C706-6D8D035E7A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754148" cy="59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47427-E008-14C5-8DB6-B39BCE41E915}"/>
              </a:ext>
            </a:extLst>
          </p:cNvPr>
          <p:cNvSpPr/>
          <p:nvPr/>
        </p:nvSpPr>
        <p:spPr bwMode="auto">
          <a:xfrm>
            <a:off x="8544272" y="1628800"/>
            <a:ext cx="433276" cy="33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10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AF7AB-6A22-DCF2-861A-84A702BD9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919668"/>
            <a:ext cx="10321232" cy="279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C1CB4-B10F-C33F-1361-851B8DEAB3B9}"/>
              </a:ext>
            </a:extLst>
          </p:cNvPr>
          <p:cNvSpPr/>
          <p:nvPr/>
        </p:nvSpPr>
        <p:spPr bwMode="auto">
          <a:xfrm>
            <a:off x="9912424" y="2132856"/>
            <a:ext cx="409388" cy="5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42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5702E-956F-FAAD-8D3B-5951B8CB8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489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8B5B8-1548-55BD-3D3E-E4A46DDF430B}"/>
              </a:ext>
            </a:extLst>
          </p:cNvPr>
          <p:cNvSpPr/>
          <p:nvPr/>
        </p:nvSpPr>
        <p:spPr bwMode="auto">
          <a:xfrm>
            <a:off x="9346587" y="4368047"/>
            <a:ext cx="399977" cy="36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3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CD713-7D65-3D11-B31C-7EC2F796E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044" y="623841"/>
            <a:ext cx="8228380" cy="619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6D20F-97D4-C052-F7A9-B029F6421B93}"/>
              </a:ext>
            </a:extLst>
          </p:cNvPr>
          <p:cNvSpPr/>
          <p:nvPr/>
        </p:nvSpPr>
        <p:spPr bwMode="auto">
          <a:xfrm>
            <a:off x="6806502" y="1628800"/>
            <a:ext cx="1089697" cy="53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7F86D-D2D6-3BEE-CCAC-AABDBD50E9B5}"/>
              </a:ext>
            </a:extLst>
          </p:cNvPr>
          <p:cNvSpPr/>
          <p:nvPr/>
        </p:nvSpPr>
        <p:spPr bwMode="auto">
          <a:xfrm>
            <a:off x="3935760" y="3429000"/>
            <a:ext cx="1728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68C4A0-DE55-81C9-E6DF-22EE2B09517E}"/>
              </a:ext>
            </a:extLst>
          </p:cNvPr>
          <p:cNvSpPr/>
          <p:nvPr/>
        </p:nvSpPr>
        <p:spPr bwMode="auto">
          <a:xfrm>
            <a:off x="3215680" y="4725144"/>
            <a:ext cx="1296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53A91-C22E-D7D5-2E25-C0895CC17E71}"/>
              </a:ext>
            </a:extLst>
          </p:cNvPr>
          <p:cNvSpPr/>
          <p:nvPr/>
        </p:nvSpPr>
        <p:spPr bwMode="auto">
          <a:xfrm>
            <a:off x="6547169" y="6309320"/>
            <a:ext cx="239368" cy="40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FB6EA6-E7A1-564A-E96D-F015DA146633}"/>
              </a:ext>
            </a:extLst>
          </p:cNvPr>
          <p:cNvSpPr/>
          <p:nvPr/>
        </p:nvSpPr>
        <p:spPr bwMode="auto">
          <a:xfrm>
            <a:off x="8224664" y="6309320"/>
            <a:ext cx="463624" cy="35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5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23691-98E1-2853-0D61-0A2E73A2F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28382"/>
            <a:ext cx="6865968" cy="619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41F3E-2625-23AA-36E1-8E56058C7415}"/>
              </a:ext>
            </a:extLst>
          </p:cNvPr>
          <p:cNvSpPr/>
          <p:nvPr/>
        </p:nvSpPr>
        <p:spPr bwMode="auto">
          <a:xfrm>
            <a:off x="3719736" y="4509120"/>
            <a:ext cx="1080120" cy="41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45A33-73C9-92E6-02D8-BB079362E702}"/>
              </a:ext>
            </a:extLst>
          </p:cNvPr>
          <p:cNvSpPr/>
          <p:nvPr/>
        </p:nvSpPr>
        <p:spPr bwMode="auto">
          <a:xfrm>
            <a:off x="7680176" y="6309320"/>
            <a:ext cx="450383" cy="42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3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39</cp:revision>
  <dcterms:created xsi:type="dcterms:W3CDTF">2015-09-16T06:52:26Z</dcterms:created>
  <dcterms:modified xsi:type="dcterms:W3CDTF">2023-05-27T07:07:04Z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