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4" r:id="rId3"/>
    <p:sldId id="367" r:id="rId4"/>
    <p:sldId id="370" r:id="rId5"/>
    <p:sldId id="372" r:id="rId6"/>
    <p:sldId id="374" r:id="rId7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9" d="100"/>
          <a:sy n="79" d="100"/>
        </p:scale>
        <p:origin x="120" y="6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59" name="yt_shape_11259"/>
          <p:cNvSpPr txBox="1"/>
          <p:nvPr/>
        </p:nvSpPr>
        <p:spPr>
          <a:xfrm>
            <a:off x="3331718" y="548680"/>
            <a:ext cx="552856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——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页复习题第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题变式与拓展</a:t>
            </a:r>
          </a:p>
        </p:txBody>
      </p:sp>
      <p:sp>
        <p:nvSpPr>
          <p:cNvPr id="11260" name="yt_shape_11260"/>
          <p:cNvSpPr txBox="1"/>
          <p:nvPr/>
        </p:nvSpPr>
        <p:spPr>
          <a:xfrm>
            <a:off x="540000" y="977195"/>
            <a:ext cx="7493572" cy="5782664"/>
          </a:xfrm>
          <a:prstGeom prst="rect">
            <a:avLst/>
          </a:prstGeom>
          <a:ln>
            <a:solidFill>
              <a:srgbClr val="000000"/>
            </a:solidFill>
            <a:prstDash val="dash"/>
          </a:ln>
        </p:spPr>
        <p:txBody>
          <a:bodyPr vert="horz" wrap="none" lIns="72000" tIns="0" rIns="72000" bIns="7200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【教材母题】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页复习第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B2A0CEC-9EFB-D387-576E-51C1D34AD11F}"/>
              </a:ext>
            </a:extLst>
          </p:cNvPr>
          <p:cNvSpPr txBox="1"/>
          <p:nvPr/>
        </p:nvSpPr>
        <p:spPr>
          <a:xfrm>
            <a:off x="521989" y="1881365"/>
            <a:ext cx="540924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marR="0" lvl="0" defTabSz="914400" rtl="0" eaLnBrk="1" fontAlgn="base" latinLnBrk="0" hangingPunct="0">
              <a:lnSpc>
                <a:spcPct val="129999"/>
              </a:lnSpc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①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298F876-AC7D-6332-2C57-772BF00BBFBD}"/>
              </a:ext>
            </a:extLst>
          </p:cNvPr>
          <p:cNvSpPr txBox="1"/>
          <p:nvPr/>
        </p:nvSpPr>
        <p:spPr>
          <a:xfrm>
            <a:off x="521989" y="2356853"/>
            <a:ext cx="464724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marR="0" lvl="0" defTabSz="914400" rtl="0" eaLnBrk="1" fontAlgn="base" latinLnBrk="0" hangingPunct="0">
              <a:lnSpc>
                <a:spcPct val="129999"/>
              </a:lnSpc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②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3260EE8-927F-3BFF-5810-E174A196B62E}"/>
              </a:ext>
            </a:extLst>
          </p:cNvPr>
          <p:cNvSpPr txBox="1"/>
          <p:nvPr/>
        </p:nvSpPr>
        <p:spPr>
          <a:xfrm>
            <a:off x="521989" y="2832341"/>
            <a:ext cx="2466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marR="0" lvl="0" defTabSz="914400" rtl="0" eaLnBrk="1" fontAlgn="base" latinLnBrk="0" hangingPunct="0">
              <a:lnSpc>
                <a:spcPct val="129999"/>
              </a:lnSpc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由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98640A2-DAE2-B1CF-6FF7-C43A51C052FF}"/>
              </a:ext>
            </a:extLst>
          </p:cNvPr>
          <p:cNvSpPr txBox="1"/>
          <p:nvPr/>
        </p:nvSpPr>
        <p:spPr>
          <a:xfrm>
            <a:off x="521989" y="3307830"/>
            <a:ext cx="50187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marR="0" lvl="0" defTabSz="914400" rtl="0" eaLnBrk="1" fontAlgn="base" latinLnBrk="0" hangingPunct="0">
              <a:lnSpc>
                <a:spcPct val="129999"/>
              </a:lnSpc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BE6D799-26F2-4374-A729-D0AE8616CE36}"/>
              </a:ext>
            </a:extLst>
          </p:cNvPr>
          <p:cNvSpPr txBox="1"/>
          <p:nvPr/>
        </p:nvSpPr>
        <p:spPr>
          <a:xfrm>
            <a:off x="521989" y="3783317"/>
            <a:ext cx="2786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marR="0" lvl="0" defTabSz="914400" rtl="0" eaLnBrk="1" fontAlgn="base" latinLnBrk="0" hangingPunct="0">
              <a:lnSpc>
                <a:spcPct val="129999"/>
              </a:lnSpc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DD19212-2777-C41B-2EA9-6CBD0968AA9D}"/>
              </a:ext>
            </a:extLst>
          </p:cNvPr>
          <p:cNvSpPr txBox="1"/>
          <p:nvPr/>
        </p:nvSpPr>
        <p:spPr>
          <a:xfrm>
            <a:off x="521989" y="4258805"/>
            <a:ext cx="2024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marR="0" lvl="0" defTabSz="914400" rtl="0" eaLnBrk="1" fontAlgn="base" latinLnBrk="0" hangingPunct="0">
              <a:lnSpc>
                <a:spcPct val="129999"/>
              </a:lnSpc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E2FD1AB-FF6A-4945-AB7B-418C4508C7C5}"/>
              </a:ext>
            </a:extLst>
          </p:cNvPr>
          <p:cNvSpPr txBox="1"/>
          <p:nvPr/>
        </p:nvSpPr>
        <p:spPr>
          <a:xfrm>
            <a:off x="521989" y="4734293"/>
            <a:ext cx="2161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marR="0" lvl="0" defTabSz="914400" rtl="0" eaLnBrk="1" fontAlgn="base" latinLnBrk="0" hangingPunct="0">
              <a:lnSpc>
                <a:spcPct val="129999"/>
              </a:lnSpc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2A9E212-7EE2-BAB3-662A-3B08AF428737}"/>
              </a:ext>
            </a:extLst>
          </p:cNvPr>
          <p:cNvSpPr txBox="1"/>
          <p:nvPr/>
        </p:nvSpPr>
        <p:spPr>
          <a:xfrm>
            <a:off x="521989" y="5209781"/>
            <a:ext cx="56283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marR="0" lvl="0" defTabSz="914400" rtl="0" eaLnBrk="1" fontAlgn="base" latinLnBrk="0" hangingPunct="0">
              <a:lnSpc>
                <a:spcPct val="129999"/>
              </a:lnSpc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9F06776-E925-3961-3542-65C75DD0EDE6}"/>
              </a:ext>
            </a:extLst>
          </p:cNvPr>
          <p:cNvSpPr txBox="1"/>
          <p:nvPr/>
        </p:nvSpPr>
        <p:spPr>
          <a:xfrm>
            <a:off x="521989" y="5685269"/>
            <a:ext cx="1973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marR="0" lvl="0" defTabSz="914400" rtl="0" eaLnBrk="1" fontAlgn="base" latinLnBrk="0" hangingPunct="0">
              <a:lnSpc>
                <a:spcPct val="129999"/>
              </a:lnSpc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B2CB103-4C90-2D2E-16E6-3856E76A64C2}"/>
              </a:ext>
            </a:extLst>
          </p:cNvPr>
          <p:cNvSpPr txBox="1"/>
          <p:nvPr/>
        </p:nvSpPr>
        <p:spPr>
          <a:xfrm>
            <a:off x="521989" y="6160758"/>
            <a:ext cx="15167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1" name="yt_shape_11261"/>
          <p:cNvSpPr txBox="1"/>
          <p:nvPr/>
        </p:nvSpPr>
        <p:spPr>
          <a:xfrm>
            <a:off x="540000" y="900000"/>
            <a:ext cx="338554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变式一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求两数的平方和</a:t>
            </a:r>
          </a:p>
        </p:txBody>
      </p:sp>
      <p:sp>
        <p:nvSpPr>
          <p:cNvPr id="11262" name="yt_shape_11262"/>
          <p:cNvSpPr txBox="1"/>
          <p:nvPr/>
        </p:nvSpPr>
        <p:spPr>
          <a:xfrm>
            <a:off x="540000" y="1379303"/>
            <a:ext cx="723435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263" name="yt_table_11263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0376857"/>
              </p:ext>
            </p:extLst>
          </p:nvPr>
        </p:nvGraphicFramePr>
        <p:xfrm>
          <a:off x="540000" y="2010970"/>
          <a:ext cx="7809866" cy="424371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386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387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388"/>
                    </a:ext>
                  </a:extLst>
                </a:gridCol>
                <a:gridCol w="1566863">
                  <a:extLst>
                    <a:ext uri="{9D8B030D-6E8A-4147-A177-3AD203B41FA5}">
                      <a16:colId xmlns:a16="http://schemas.microsoft.com/office/drawing/2014/main" val="1038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9"/>
                  </a:ext>
                </a:extLst>
              </a:tr>
            </a:tbl>
          </a:graphicData>
        </a:graphic>
      </p:graphicFrame>
      <p:sp>
        <p:nvSpPr>
          <p:cNvPr id="11265" name="yt_shape_11265"/>
          <p:cNvSpPr txBox="1"/>
          <p:nvPr/>
        </p:nvSpPr>
        <p:spPr>
          <a:xfrm>
            <a:off x="540000" y="2486035"/>
            <a:ext cx="517769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266" name="yt_shape_11266"/>
          <p:cNvSpPr txBox="1"/>
          <p:nvPr/>
        </p:nvSpPr>
        <p:spPr>
          <a:xfrm>
            <a:off x="540000" y="2965338"/>
            <a:ext cx="4751301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xy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91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9BEF31F-568D-2DFB-C4DD-BDA0D9CA6D65}"/>
              </a:ext>
            </a:extLst>
          </p:cNvPr>
          <p:cNvSpPr txBox="1"/>
          <p:nvPr/>
        </p:nvSpPr>
        <p:spPr>
          <a:xfrm>
            <a:off x="6801576" y="1332497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2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12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12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build="allAtOnce"/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yt_shape_11267"/>
          <p:cNvSpPr txBox="1"/>
          <p:nvPr/>
        </p:nvSpPr>
        <p:spPr>
          <a:xfrm>
            <a:off x="540000" y="900000"/>
            <a:ext cx="276998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变式二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求两数的积</a:t>
            </a:r>
          </a:p>
        </p:txBody>
      </p:sp>
      <p:sp>
        <p:nvSpPr>
          <p:cNvPr id="11268" name="yt_shape_11268"/>
          <p:cNvSpPr txBox="1"/>
          <p:nvPr/>
        </p:nvSpPr>
        <p:spPr>
          <a:xfrm>
            <a:off x="540000" y="1379303"/>
            <a:ext cx="610423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269" name="yt_table_11269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1632985"/>
              </p:ext>
            </p:extLst>
          </p:nvPr>
        </p:nvGraphicFramePr>
        <p:xfrm>
          <a:off x="540000" y="2010970"/>
          <a:ext cx="8114666" cy="424371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390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391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392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39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0"/>
                  </a:ext>
                </a:extLst>
              </a:tr>
            </a:tbl>
          </a:graphicData>
        </a:graphic>
      </p:graphicFrame>
      <p:sp>
        <p:nvSpPr>
          <p:cNvPr id="11271" name="yt_shape_11271"/>
          <p:cNvSpPr txBox="1"/>
          <p:nvPr/>
        </p:nvSpPr>
        <p:spPr>
          <a:xfrm>
            <a:off x="540000" y="2486035"/>
            <a:ext cx="528349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272" name="yt_shape_11272"/>
          <p:cNvSpPr txBox="1"/>
          <p:nvPr/>
        </p:nvSpPr>
        <p:spPr>
          <a:xfrm>
            <a:off x="540000" y="2965338"/>
            <a:ext cx="3436838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4AAF75F-F7CF-4259-8D8C-A23BAABFDF4B}"/>
              </a:ext>
            </a:extLst>
          </p:cNvPr>
          <p:cNvSpPr txBox="1"/>
          <p:nvPr/>
        </p:nvSpPr>
        <p:spPr>
          <a:xfrm>
            <a:off x="5682389" y="133249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2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2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12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2" grpId="0" build="allAtOnce"/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3" name="yt_shape_11273"/>
          <p:cNvSpPr txBox="1"/>
          <p:nvPr/>
        </p:nvSpPr>
        <p:spPr>
          <a:xfrm>
            <a:off x="540000" y="900000"/>
            <a:ext cx="338554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变式三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求两数的和或差</a:t>
            </a:r>
          </a:p>
        </p:txBody>
      </p:sp>
      <p:sp>
        <p:nvSpPr>
          <p:cNvPr id="11274" name="yt_shape_11274"/>
          <p:cNvSpPr txBox="1"/>
          <p:nvPr/>
        </p:nvSpPr>
        <p:spPr>
          <a:xfrm>
            <a:off x="540000" y="1379303"/>
            <a:ext cx="563936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275" name="yt_shape_11275"/>
          <p:cNvSpPr txBox="1"/>
          <p:nvPr/>
        </p:nvSpPr>
        <p:spPr>
          <a:xfrm>
            <a:off x="540000" y="1858606"/>
            <a:ext cx="5690660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17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17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±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2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2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6" name="yt_shape_11276"/>
          <p:cNvSpPr txBox="1"/>
          <p:nvPr/>
        </p:nvSpPr>
        <p:spPr>
          <a:xfrm>
            <a:off x="540000" y="900000"/>
            <a:ext cx="492442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变式四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用换元法求较复杂式子的值</a:t>
            </a:r>
          </a:p>
        </p:txBody>
      </p:sp>
      <p:sp>
        <p:nvSpPr>
          <p:cNvPr id="11277" name="yt_shape_11277"/>
          <p:cNvSpPr txBox="1"/>
          <p:nvPr/>
        </p:nvSpPr>
        <p:spPr>
          <a:xfrm>
            <a:off x="540000" y="1379303"/>
            <a:ext cx="890628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278" name="yt_shape_11278"/>
          <p:cNvSpPr txBox="1"/>
          <p:nvPr/>
        </p:nvSpPr>
        <p:spPr>
          <a:xfrm>
            <a:off x="540000" y="1858606"/>
            <a:ext cx="4324902" cy="330930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令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19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19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28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2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2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2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2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2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12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8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9" name="yt_shape_11279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广安市友谊中学单元卷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280" name="yt_shape_11280"/>
          <p:cNvSpPr txBox="1"/>
          <p:nvPr/>
        </p:nvSpPr>
        <p:spPr>
          <a:xfrm>
            <a:off x="540000" y="1859435"/>
            <a:ext cx="4581382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令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2023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2024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2023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2024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2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2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2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2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80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764</Words>
  <Application>Microsoft Office PowerPoint</Application>
  <PresentationFormat>宽屏</PresentationFormat>
  <Paragraphs>71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1" baseType="lpstr">
      <vt:lpstr>宋体</vt:lpstr>
      <vt:lpstr>Arial</vt:lpstr>
      <vt:lpstr>Calibri Light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43</cp:revision>
  <dcterms:created xsi:type="dcterms:W3CDTF">2023-05-05T05:33:00Z</dcterms:created>
  <dcterms:modified xsi:type="dcterms:W3CDTF">2023-05-28T14:59:23Z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11C239E166C54AAABB1C488A898E8BF5_13</vt:lpwstr>
  </property>
  <property fmtid="{D5CDD505-2E9C-101B-9397-08002B2CF9AE}" pid="3" name="KSOProductBuildVer">
    <vt:lpwstr>2052-11.1.0.14309</vt:lpwstr>
  </property>
</Properties>
</file>