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69" r:id="rId5"/>
    <p:sldId id="370" r:id="rId6"/>
    <p:sldId id="372" r:id="rId7"/>
    <p:sldId id="374" r:id="rId8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4" name="yt_shape_10804"/>
          <p:cNvSpPr txBox="1"/>
          <p:nvPr/>
        </p:nvSpPr>
        <p:spPr>
          <a:xfrm>
            <a:off x="540000" y="900000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错用法则</a:t>
            </a:r>
          </a:p>
        </p:txBody>
      </p:sp>
      <p:sp>
        <p:nvSpPr>
          <p:cNvPr id="10805" name="yt_shape_10805"/>
          <p:cNvSpPr txBox="1"/>
          <p:nvPr/>
        </p:nvSpPr>
        <p:spPr>
          <a:xfrm>
            <a:off x="540000" y="1399565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06" name="yt_table_1080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226398"/>
              </p:ext>
            </p:extLst>
          </p:nvPr>
        </p:nvGraphicFramePr>
        <p:xfrm>
          <a:off x="540000" y="2031232"/>
          <a:ext cx="6131243" cy="848742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  <a:gridCol w="2659063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p:sp>
        <p:nvSpPr>
          <p:cNvPr id="10808" name="yt_shape_10808"/>
          <p:cNvSpPr txBox="1"/>
          <p:nvPr/>
        </p:nvSpPr>
        <p:spPr>
          <a:xfrm>
            <a:off x="540000" y="2930574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下列式子的计算结果为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09" name="yt_table_1080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243825"/>
              </p:ext>
            </p:extLst>
          </p:nvPr>
        </p:nvGraphicFramePr>
        <p:xfrm>
          <a:off x="540000" y="3562241"/>
          <a:ext cx="5318443" cy="848742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1846263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pic>
        <p:nvPicPr>
          <p:cNvPr id="3" name="yt_shape_1685210689810">
            <a:extLst>
              <a:ext uri="{FF2B5EF4-FFF2-40B4-BE49-F238E27FC236}">
                <a16:creationId xmlns:a16="http://schemas.microsoft.com/office/drawing/2014/main" id="{E0688D8D-A75C-97DD-5306-CAA72DC428E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F91F75-9D0E-7BF8-117B-54FEE5B56131}"/>
              </a:ext>
            </a:extLst>
          </p:cNvPr>
          <p:cNvSpPr txBox="1"/>
          <p:nvPr/>
        </p:nvSpPr>
        <p:spPr>
          <a:xfrm>
            <a:off x="3802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191EFC-E7BB-38F8-1EB5-C38CE4EF496A}"/>
              </a:ext>
            </a:extLst>
          </p:cNvPr>
          <p:cNvSpPr txBox="1"/>
          <p:nvPr/>
        </p:nvSpPr>
        <p:spPr>
          <a:xfrm>
            <a:off x="5275989" y="28837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1" name="yt_shape_10811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812" name="yt_shape_10812"/>
          <p:cNvSpPr txBox="1"/>
          <p:nvPr/>
        </p:nvSpPr>
        <p:spPr>
          <a:xfrm>
            <a:off x="540000" y="1379303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813" name="yt_shape_10813"/>
          <p:cNvSpPr txBox="1"/>
          <p:nvPr/>
        </p:nvSpPr>
        <p:spPr>
          <a:xfrm>
            <a:off x="540000" y="1858606"/>
            <a:ext cx="292387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14" name="yt_shape_10814"/>
          <p:cNvSpPr txBox="1"/>
          <p:nvPr/>
        </p:nvSpPr>
        <p:spPr>
          <a:xfrm>
            <a:off x="540000" y="2818041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15" name="yt_shape_10815"/>
          <p:cNvSpPr txBox="1"/>
          <p:nvPr/>
        </p:nvSpPr>
        <p:spPr>
          <a:xfrm>
            <a:off x="540000" y="3297344"/>
            <a:ext cx="338554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13" grpId="0" build="allAtOnce"/>
      <p:bldP spid="10815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6" name="yt_shape_10816"/>
          <p:cNvSpPr txBox="1"/>
          <p:nvPr/>
        </p:nvSpPr>
        <p:spPr>
          <a:xfrm>
            <a:off x="540000" y="900000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弄错底数</a:t>
            </a:r>
          </a:p>
        </p:txBody>
      </p:sp>
      <p:sp>
        <p:nvSpPr>
          <p:cNvPr id="10817" name="yt_shape_10817"/>
          <p:cNvSpPr txBox="1"/>
          <p:nvPr/>
        </p:nvSpPr>
        <p:spPr>
          <a:xfrm>
            <a:off x="540000" y="1399565"/>
            <a:ext cx="6480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18" name="yt_table_1081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196186"/>
              </p:ext>
            </p:extLst>
          </p:nvPr>
        </p:nvGraphicFramePr>
        <p:xfrm>
          <a:off x="540000" y="2031232"/>
          <a:ext cx="8698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2354580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1744663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pic>
        <p:nvPicPr>
          <p:cNvPr id="3" name="yt_shape_1685210689856">
            <a:extLst>
              <a:ext uri="{FF2B5EF4-FFF2-40B4-BE49-F238E27FC236}">
                <a16:creationId xmlns:a16="http://schemas.microsoft.com/office/drawing/2014/main" id="{27A4BB84-6966-41FA-2F47-A1745E48B71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98401C-B7A5-BBDE-9A06-0D430E8106FB}"/>
              </a:ext>
            </a:extLst>
          </p:cNvPr>
          <p:cNvSpPr txBox="1"/>
          <p:nvPr/>
        </p:nvSpPr>
        <p:spPr>
          <a:xfrm>
            <a:off x="6037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0" name="yt_shape_10820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821" name="yt_shape_10821"/>
          <p:cNvSpPr txBox="1"/>
          <p:nvPr/>
        </p:nvSpPr>
        <p:spPr>
          <a:xfrm>
            <a:off x="540000" y="1379303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822" name="yt_shape_10822"/>
          <p:cNvSpPr txBox="1"/>
          <p:nvPr/>
        </p:nvSpPr>
        <p:spPr>
          <a:xfrm>
            <a:off x="540000" y="1858606"/>
            <a:ext cx="266739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23" name="yt_shape_10823"/>
          <p:cNvSpPr txBox="1"/>
          <p:nvPr/>
        </p:nvSpPr>
        <p:spPr>
          <a:xfrm>
            <a:off x="540000" y="2818041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824" name="yt_shape_10824"/>
          <p:cNvSpPr txBox="1"/>
          <p:nvPr/>
        </p:nvSpPr>
        <p:spPr>
          <a:xfrm>
            <a:off x="540000" y="3297344"/>
            <a:ext cx="276998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25" name="yt_shape_10825"/>
          <p:cNvSpPr txBox="1"/>
          <p:nvPr/>
        </p:nvSpPr>
        <p:spPr>
          <a:xfrm>
            <a:off x="540000" y="4256779"/>
            <a:ext cx="51809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26" name="yt_shape_10826"/>
          <p:cNvSpPr txBox="1"/>
          <p:nvPr/>
        </p:nvSpPr>
        <p:spPr>
          <a:xfrm>
            <a:off x="540000" y="4736082"/>
            <a:ext cx="477053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22" grpId="0" build="allAtOnce"/>
      <p:bldP spid="10824" grpId="0" build="allAtOnce"/>
      <p:bldP spid="1082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7" name="yt_shape_10827"/>
          <p:cNvSpPr txBox="1"/>
          <p:nvPr/>
        </p:nvSpPr>
        <p:spPr>
          <a:xfrm>
            <a:off x="540000" y="900000"/>
            <a:ext cx="37959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</a:p>
        </p:txBody>
      </p:sp>
      <p:sp>
        <p:nvSpPr>
          <p:cNvPr id="10828" name="yt_shape_10828"/>
          <p:cNvSpPr txBox="1"/>
          <p:nvPr/>
        </p:nvSpPr>
        <p:spPr>
          <a:xfrm>
            <a:off x="540000" y="1399565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829" name="yt_shape_10829"/>
          <p:cNvSpPr txBox="1"/>
          <p:nvPr/>
        </p:nvSpPr>
        <p:spPr>
          <a:xfrm>
            <a:off x="540000" y="2031232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830" name="yt_shape_10830"/>
          <p:cNvSpPr txBox="1"/>
          <p:nvPr/>
        </p:nvSpPr>
        <p:spPr>
          <a:xfrm>
            <a:off x="6530242" y="2031232"/>
            <a:ext cx="2051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32" name="yt_shape_10832"/>
          <p:cNvSpPr txBox="1"/>
          <p:nvPr/>
        </p:nvSpPr>
        <p:spPr>
          <a:xfrm>
            <a:off x="540000" y="2508364"/>
            <a:ext cx="2051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33" name="yt_shape_10833"/>
          <p:cNvSpPr txBox="1"/>
          <p:nvPr/>
        </p:nvSpPr>
        <p:spPr>
          <a:xfrm>
            <a:off x="6530242" y="2508364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689898">
            <a:extLst>
              <a:ext uri="{FF2B5EF4-FFF2-40B4-BE49-F238E27FC236}">
                <a16:creationId xmlns:a16="http://schemas.microsoft.com/office/drawing/2014/main" id="{273150C3-204B-9BB0-7087-9009D1DFF10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32" grpId="0" build="p"/>
      <p:bldP spid="1083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4" name="yt_shape_10834"/>
          <p:cNvSpPr txBox="1"/>
          <p:nvPr/>
        </p:nvSpPr>
        <p:spPr>
          <a:xfrm>
            <a:off x="540000" y="900000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运算顺序出错</a:t>
            </a:r>
          </a:p>
        </p:txBody>
      </p:sp>
      <p:sp>
        <p:nvSpPr>
          <p:cNvPr id="10835" name="yt_shape_10835"/>
          <p:cNvSpPr txBox="1"/>
          <p:nvPr/>
        </p:nvSpPr>
        <p:spPr>
          <a:xfrm>
            <a:off x="540000" y="1399565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836" name="yt_shape_10836"/>
          <p:cNvSpPr txBox="1"/>
          <p:nvPr/>
        </p:nvSpPr>
        <p:spPr>
          <a:xfrm>
            <a:off x="540000" y="1878868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837" name="yt_shape_10837"/>
          <p:cNvSpPr txBox="1"/>
          <p:nvPr/>
        </p:nvSpPr>
        <p:spPr>
          <a:xfrm>
            <a:off x="540000" y="2358171"/>
            <a:ext cx="477053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38" name="yt_shape_10838"/>
          <p:cNvSpPr txBox="1"/>
          <p:nvPr/>
        </p:nvSpPr>
        <p:spPr>
          <a:xfrm>
            <a:off x="540000" y="3797737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[（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39" name="yt_shape_10839"/>
          <p:cNvSpPr txBox="1"/>
          <p:nvPr/>
        </p:nvSpPr>
        <p:spPr>
          <a:xfrm>
            <a:off x="540000" y="4277040"/>
            <a:ext cx="410368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689933">
            <a:extLst>
              <a:ext uri="{FF2B5EF4-FFF2-40B4-BE49-F238E27FC236}">
                <a16:creationId xmlns:a16="http://schemas.microsoft.com/office/drawing/2014/main" id="{BF3BA02F-BFC9-6C62-0051-34A414723A4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37" grpId="0" build="allAtOnce"/>
      <p:bldP spid="1083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0" name="yt_shape_10840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不能灵活运用整体思想出错</a:t>
            </a:r>
          </a:p>
        </p:txBody>
      </p:sp>
      <p:sp>
        <p:nvSpPr>
          <p:cNvPr id="10841" name="yt_shape_10841"/>
          <p:cNvSpPr txBox="1"/>
          <p:nvPr/>
        </p:nvSpPr>
        <p:spPr>
          <a:xfrm>
            <a:off x="540000" y="1399565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842" name="yt_shape_10842"/>
          <p:cNvSpPr txBox="1"/>
          <p:nvPr/>
        </p:nvSpPr>
        <p:spPr>
          <a:xfrm>
            <a:off x="540000" y="1878868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不能灵活运用转化思想出错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43" name="yt_shape_10843"/>
              <p:cNvSpPr txBox="1"/>
              <p:nvPr/>
            </p:nvSpPr>
            <p:spPr>
              <a:xfrm>
                <a:off x="540000" y="2378433"/>
                <a:ext cx="6489277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43" name="yt_shape_10843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8433"/>
                <a:ext cx="6489277" cy="766492"/>
              </a:xfrm>
              <a:prstGeom prst="rect">
                <a:avLst/>
              </a:prstGeom>
              <a:blipFill>
                <a:blip r:embed="rId2"/>
                <a:stretch>
                  <a:fillRect l="-2914" r="-2068" b="-1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45" name="yt_shape_10845"/>
              <p:cNvSpPr txBox="1"/>
              <p:nvPr/>
            </p:nvSpPr>
            <p:spPr>
              <a:xfrm>
                <a:off x="540000" y="3195713"/>
                <a:ext cx="5296322" cy="1108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45" name="yt_shape_10845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5713"/>
                <a:ext cx="5296322" cy="1108958"/>
              </a:xfrm>
              <a:prstGeom prst="rect">
                <a:avLst/>
              </a:prstGeom>
              <a:blipFill>
                <a:blip r:embed="rId3"/>
                <a:stretch>
                  <a:fillRect l="-3571" r="-2880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47" name="yt_shape_10847"/>
              <p:cNvSpPr txBox="1"/>
              <p:nvPr/>
            </p:nvSpPr>
            <p:spPr>
              <a:xfrm>
                <a:off x="540000" y="4355459"/>
                <a:ext cx="4687245" cy="14469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3×</m:t>
                            </m:r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宋体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d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2023</m:t>
                        </m:r>
                      </m:sup>
                    </m:sSup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47" name="yt_shape_10847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55459"/>
                <a:ext cx="4687245" cy="1446935"/>
              </a:xfrm>
              <a:prstGeom prst="rect">
                <a:avLst/>
              </a:prstGeom>
              <a:blipFill>
                <a:blip r:embed="rId4"/>
                <a:stretch>
                  <a:fillRect l="-4036" r="-2995" b="-3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689961">
            <a:extLst>
              <a:ext uri="{FF2B5EF4-FFF2-40B4-BE49-F238E27FC236}">
                <a16:creationId xmlns:a16="http://schemas.microsoft.com/office/drawing/2014/main" id="{9E46B1DC-7C20-9EA2-FDE7-C18C42DB89F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pic>
        <p:nvPicPr>
          <p:cNvPr id="5" name="yt_shape_1685210689982">
            <a:extLst>
              <a:ext uri="{FF2B5EF4-FFF2-40B4-BE49-F238E27FC236}">
                <a16:creationId xmlns:a16="http://schemas.microsoft.com/office/drawing/2014/main" id="{3302C813-06CF-9989-296D-4B6259A0748A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919498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54FCF8-EBF4-C3DA-3964-B1D78F222A50}"/>
              </a:ext>
            </a:extLst>
          </p:cNvPr>
          <p:cNvSpPr txBox="1"/>
          <p:nvPr/>
        </p:nvSpPr>
        <p:spPr>
          <a:xfrm>
            <a:off x="5987189" y="13527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8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45" grpId="0" build="allAtOnce"/>
      <p:bldP spid="10847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489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49</cp:revision>
  <dcterms:created xsi:type="dcterms:W3CDTF">2023-05-05T05:33:00Z</dcterms:created>
  <dcterms:modified xsi:type="dcterms:W3CDTF">2023-05-28T14:37:27Z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