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72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3556843" y="423872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题变式与拓展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88" name="yt_shape_12788"/>
              <p:cNvSpPr txBox="1"/>
              <p:nvPr/>
            </p:nvSpPr>
            <p:spPr>
              <a:xfrm>
                <a:off x="540119" y="903175"/>
                <a:ext cx="11111999" cy="5318947"/>
              </a:xfrm>
              <a:prstGeom prst="rect">
                <a:avLst/>
              </a:prstGeom>
              <a:ln>
                <a:solidFill>
                  <a:srgbClr val="000000"/>
                </a:solidFill>
                <a:prstDash val="dash"/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【教材母题第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题】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在等腰三角形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两底角的平分线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分别平分</a:t>
                </a:r>
                <a:endParaRPr lang="en-US" altLang="zh-CN" sz="2400" dirty="0">
                  <a:solidFill>
                    <a:srgbClr val="FF0000"/>
                  </a:solidFill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∠4=∠2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𝐴𝐶𝐵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2788" name="yt_shape_127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3175"/>
                <a:ext cx="11111999" cy="5318947"/>
              </a:xfrm>
              <a:prstGeom prst="rect">
                <a:avLst/>
              </a:prstGeom>
              <a:blipFill>
                <a:blip r:embed="rId2"/>
                <a:stretch>
                  <a:fillRect l="-987" t="-800" r="-55" b="-1143"/>
                </a:stretch>
              </a:blipFill>
              <a:ln>
                <a:solidFill>
                  <a:srgbClr val="000000"/>
                </a:solidFill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89" name="yt_image_127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412776"/>
            <a:ext cx="1261872" cy="157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90" name="yt_image_1279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7000" y="3429000"/>
            <a:ext cx="135788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7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7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7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7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7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000" y="836712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题设变化</a:t>
            </a:r>
          </a:p>
        </p:txBody>
      </p:sp>
      <p:sp>
        <p:nvSpPr>
          <p:cNvPr id="12796" name="yt_shape_12796"/>
          <p:cNvSpPr txBox="1"/>
          <p:nvPr/>
        </p:nvSpPr>
        <p:spPr>
          <a:xfrm>
            <a:off x="540000" y="1336277"/>
            <a:ext cx="10768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99" name="yt_shape_12799"/>
          <p:cNvSpPr txBox="1"/>
          <p:nvPr/>
        </p:nvSpPr>
        <p:spPr>
          <a:xfrm>
            <a:off x="7519664" y="1967944"/>
            <a:ext cx="3040832" cy="13687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00" b="0" i="0" u="none" spc="9983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300" b="0" i="0" u="none" spc="10004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</a:p>
        </p:txBody>
      </p:sp>
      <p:pic>
        <p:nvPicPr>
          <p:cNvPr id="12797" name="yt_image_127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664" y="1967944"/>
            <a:ext cx="1508760" cy="151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98" name="yt_image_127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4618" y="2026858"/>
            <a:ext cx="150190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29659">
            <a:extLst>
              <a:ext uri="{FF2B5EF4-FFF2-40B4-BE49-F238E27FC236}">
                <a16:creationId xmlns:a16="http://schemas.microsoft.com/office/drawing/2014/main" id="{D8F08042-3101-88FE-DCCD-56E17485E94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51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01">
                <a:extLst>
                  <a:ext uri="{FF2B5EF4-FFF2-40B4-BE49-F238E27FC236}">
                    <a16:creationId xmlns:a16="http://schemas.microsoft.com/office/drawing/2014/main" id="{AFD950B7-2F16-43DD-85E0-CB35458D66D0}"/>
                  </a:ext>
                </a:extLst>
              </p:cNvPr>
              <p:cNvSpPr txBox="1"/>
              <p:nvPr/>
            </p:nvSpPr>
            <p:spPr>
              <a:xfrm>
                <a:off x="551384" y="2216821"/>
                <a:ext cx="6236003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801">
                <a:extLst>
                  <a:ext uri="{FF2B5EF4-FFF2-40B4-BE49-F238E27FC236}">
                    <a16:creationId xmlns:a16="http://schemas.microsoft.com/office/drawing/2014/main" id="{AFD950B7-2F16-43DD-85E0-CB35458D6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16821"/>
                <a:ext cx="6236003" cy="3764428"/>
              </a:xfrm>
              <a:prstGeom prst="rect">
                <a:avLst/>
              </a:prstGeom>
              <a:blipFill>
                <a:blip r:embed="rId5"/>
                <a:stretch>
                  <a:fillRect l="-2933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3" name="yt_shape_12803"/>
          <p:cNvSpPr txBox="1"/>
          <p:nvPr/>
        </p:nvSpPr>
        <p:spPr>
          <a:xfrm>
            <a:off x="540000" y="900000"/>
            <a:ext cx="91451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06" name="yt_shape_12806"/>
          <p:cNvSpPr txBox="1"/>
          <p:nvPr/>
        </p:nvSpPr>
        <p:spPr>
          <a:xfrm>
            <a:off x="4477487" y="1531667"/>
            <a:ext cx="3097130" cy="141378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850" b="0" i="0" u="none" spc="993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450" b="0" i="0" u="none" spc="10393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</a:p>
        </p:txBody>
      </p:sp>
      <p:pic>
        <p:nvPicPr>
          <p:cNvPr id="12804" name="yt_image_128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5799" y="1531667"/>
            <a:ext cx="1508760" cy="15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5" name="yt_image_128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0032" y="1556792"/>
            <a:ext cx="155448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808">
            <a:extLst>
              <a:ext uri="{FF2B5EF4-FFF2-40B4-BE49-F238E27FC236}">
                <a16:creationId xmlns:a16="http://schemas.microsoft.com/office/drawing/2014/main" id="{6B9B8ACB-5D8C-4164-92A5-93102592B26A}"/>
              </a:ext>
            </a:extLst>
          </p:cNvPr>
          <p:cNvSpPr txBox="1"/>
          <p:nvPr/>
        </p:nvSpPr>
        <p:spPr>
          <a:xfrm>
            <a:off x="491296" y="1484784"/>
            <a:ext cx="4837863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9" name="yt_shape_12809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结论变化</a:t>
            </a:r>
          </a:p>
        </p:txBody>
      </p:sp>
      <p:sp>
        <p:nvSpPr>
          <p:cNvPr id="12810" name="yt_shape_12810"/>
          <p:cNvSpPr txBox="1"/>
          <p:nvPr/>
        </p:nvSpPr>
        <p:spPr>
          <a:xfrm>
            <a:off x="540000" y="1399565"/>
            <a:ext cx="102576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11" name="yt_shape_12811"/>
          <p:cNvSpPr txBox="1"/>
          <p:nvPr/>
        </p:nvSpPr>
        <p:spPr>
          <a:xfrm>
            <a:off x="540000" y="1878868"/>
            <a:ext cx="67694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12"/>
              <p:cNvSpPr txBox="1"/>
              <p:nvPr/>
            </p:nvSpPr>
            <p:spPr>
              <a:xfrm>
                <a:off x="540000" y="2510535"/>
                <a:ext cx="5036059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812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0535"/>
                <a:ext cx="5036059" cy="2939844"/>
              </a:xfrm>
              <a:prstGeom prst="rect">
                <a:avLst/>
              </a:prstGeom>
              <a:blipFill>
                <a:blip r:embed="rId2"/>
                <a:stretch>
                  <a:fillRect l="-3753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14" name="yt_image_1281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3091" y="2510535"/>
            <a:ext cx="4978908" cy="204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029697">
            <a:extLst>
              <a:ext uri="{FF2B5EF4-FFF2-40B4-BE49-F238E27FC236}">
                <a16:creationId xmlns:a16="http://schemas.microsoft.com/office/drawing/2014/main" id="{40377D87-4118-1711-26DB-B7AA46738F8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6" name="yt_shape_12816"/>
          <p:cNvSpPr txBox="1"/>
          <p:nvPr/>
        </p:nvSpPr>
        <p:spPr>
          <a:xfrm>
            <a:off x="540000" y="900000"/>
            <a:ext cx="92669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中的结论是否成立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17"/>
              <p:cNvSpPr txBox="1"/>
              <p:nvPr/>
            </p:nvSpPr>
            <p:spPr>
              <a:xfrm>
                <a:off x="540119" y="1531667"/>
                <a:ext cx="6097091" cy="4588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∠1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∠3=∠4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817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6097091" cy="4588244"/>
              </a:xfrm>
              <a:prstGeom prst="rect">
                <a:avLst/>
              </a:prstGeom>
              <a:blipFill>
                <a:blip r:embed="rId2"/>
                <a:stretch>
                  <a:fillRect l="-3100" t="-2390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19" name="yt_image_128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3091" y="1531667"/>
            <a:ext cx="4978908" cy="204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821">
            <a:extLst>
              <a:ext uri="{FF2B5EF4-FFF2-40B4-BE49-F238E27FC236}">
                <a16:creationId xmlns:a16="http://schemas.microsoft.com/office/drawing/2014/main" id="{859E7683-8A7B-4FC8-85FF-0510632693F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6080" y="3933056"/>
            <a:ext cx="227297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609</Words>
  <Application>Microsoft Office PowerPoint</Application>
  <PresentationFormat>宽屏</PresentationFormat>
  <Paragraphs>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2023-05-05T05:33:00Z</dcterms:created>
  <dcterms:modified xsi:type="dcterms:W3CDTF">2023-05-29T08:21:51Z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