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7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348880"/>
            <a:ext cx="6885714" cy="8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536" y="3356992"/>
            <a:ext cx="7561905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B99E0-1186-2F64-532C-531787BFA9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6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1AE306-39FA-EFAE-EEB0-01D9BA5957F9}"/>
              </a:ext>
            </a:extLst>
          </p:cNvPr>
          <p:cNvSpPr/>
          <p:nvPr/>
        </p:nvSpPr>
        <p:spPr bwMode="auto">
          <a:xfrm>
            <a:off x="2608573" y="2560544"/>
            <a:ext cx="2526723" cy="36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50BDBA-E019-CB51-7523-276DE1E0A4CF}"/>
              </a:ext>
            </a:extLst>
          </p:cNvPr>
          <p:cNvSpPr/>
          <p:nvPr/>
        </p:nvSpPr>
        <p:spPr bwMode="auto">
          <a:xfrm>
            <a:off x="2650238" y="3169876"/>
            <a:ext cx="2413050" cy="33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FDC042-6F80-9563-ECEA-E59801514B4A}"/>
              </a:ext>
            </a:extLst>
          </p:cNvPr>
          <p:cNvSpPr/>
          <p:nvPr/>
        </p:nvSpPr>
        <p:spPr bwMode="auto">
          <a:xfrm>
            <a:off x="2608573" y="3680256"/>
            <a:ext cx="2286262" cy="281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7EB9FC-0A7F-F4BB-BBF7-0D39A7AFCC84}"/>
              </a:ext>
            </a:extLst>
          </p:cNvPr>
          <p:cNvSpPr/>
          <p:nvPr/>
        </p:nvSpPr>
        <p:spPr bwMode="auto">
          <a:xfrm>
            <a:off x="2650238" y="4206259"/>
            <a:ext cx="2485058" cy="343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94182E-0047-5048-1951-11952920C9B6}"/>
              </a:ext>
            </a:extLst>
          </p:cNvPr>
          <p:cNvSpPr/>
          <p:nvPr/>
        </p:nvSpPr>
        <p:spPr bwMode="auto">
          <a:xfrm>
            <a:off x="2650238" y="4727055"/>
            <a:ext cx="2557066" cy="36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931D07D-24FC-418D-73B3-7F5A328A8E5F}"/>
              </a:ext>
            </a:extLst>
          </p:cNvPr>
          <p:cNvSpPr/>
          <p:nvPr/>
        </p:nvSpPr>
        <p:spPr bwMode="auto">
          <a:xfrm>
            <a:off x="2650238" y="5180146"/>
            <a:ext cx="1506124" cy="3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C9F722D-EC62-6FF8-4252-9D5C52228EB2}"/>
              </a:ext>
            </a:extLst>
          </p:cNvPr>
          <p:cNvSpPr/>
          <p:nvPr/>
        </p:nvSpPr>
        <p:spPr bwMode="auto">
          <a:xfrm>
            <a:off x="2496088" y="5682715"/>
            <a:ext cx="3109184" cy="41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50FB87C-1F2A-70D2-03ED-3254AF9E0E3D}"/>
              </a:ext>
            </a:extLst>
          </p:cNvPr>
          <p:cNvSpPr/>
          <p:nvPr/>
        </p:nvSpPr>
        <p:spPr bwMode="auto">
          <a:xfrm>
            <a:off x="2650238" y="6224344"/>
            <a:ext cx="2053010" cy="37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931D07D-24FC-418D-73B3-7F5A328A8E5F}"/>
              </a:ext>
            </a:extLst>
          </p:cNvPr>
          <p:cNvSpPr/>
          <p:nvPr/>
        </p:nvSpPr>
        <p:spPr bwMode="auto">
          <a:xfrm>
            <a:off x="4156362" y="5180146"/>
            <a:ext cx="2851142" cy="3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50FB87C-1F2A-70D2-03ED-3254AF9E0E3D}"/>
              </a:ext>
            </a:extLst>
          </p:cNvPr>
          <p:cNvSpPr/>
          <p:nvPr/>
        </p:nvSpPr>
        <p:spPr bwMode="auto">
          <a:xfrm>
            <a:off x="4703248" y="6218458"/>
            <a:ext cx="3096344" cy="30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08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18" grpId="0" animBg="1"/>
      <p:bldP spid="24" grpId="0" animBg="1"/>
      <p:bldP spid="30" grpId="0" animBg="1"/>
      <p:bldP spid="35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57BD8-9828-06C9-0C00-C5E7E7682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7001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7F316-ED92-5B3B-1FD4-C3894CBA8189}"/>
              </a:ext>
            </a:extLst>
          </p:cNvPr>
          <p:cNvSpPr/>
          <p:nvPr/>
        </p:nvSpPr>
        <p:spPr bwMode="auto">
          <a:xfrm>
            <a:off x="2520688" y="2804952"/>
            <a:ext cx="2830632" cy="87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796963-FB8D-5880-B34F-EB92E049E4DE}"/>
              </a:ext>
            </a:extLst>
          </p:cNvPr>
          <p:cNvSpPr/>
          <p:nvPr/>
        </p:nvSpPr>
        <p:spPr bwMode="auto">
          <a:xfrm>
            <a:off x="2566980" y="3962742"/>
            <a:ext cx="3144380" cy="3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F58153C-EE8D-963E-F7F6-F1EFB18EF602}"/>
              </a:ext>
            </a:extLst>
          </p:cNvPr>
          <p:cNvSpPr/>
          <p:nvPr/>
        </p:nvSpPr>
        <p:spPr bwMode="auto">
          <a:xfrm>
            <a:off x="2566980" y="4524269"/>
            <a:ext cx="4224500" cy="40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9CEC549-4D3D-C9CB-6C9B-5912144F8E4F}"/>
              </a:ext>
            </a:extLst>
          </p:cNvPr>
          <p:cNvSpPr/>
          <p:nvPr/>
        </p:nvSpPr>
        <p:spPr bwMode="auto">
          <a:xfrm>
            <a:off x="2566980" y="5114743"/>
            <a:ext cx="5376628" cy="38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F459F74-2EA8-A20B-2219-5BF5CE989413}"/>
              </a:ext>
            </a:extLst>
          </p:cNvPr>
          <p:cNvSpPr/>
          <p:nvPr/>
        </p:nvSpPr>
        <p:spPr bwMode="auto">
          <a:xfrm>
            <a:off x="2566980" y="5687847"/>
            <a:ext cx="4296508" cy="342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A62311A-6135-9196-F369-3F70FE059C81}"/>
              </a:ext>
            </a:extLst>
          </p:cNvPr>
          <p:cNvSpPr/>
          <p:nvPr/>
        </p:nvSpPr>
        <p:spPr bwMode="auto">
          <a:xfrm>
            <a:off x="2566980" y="6289897"/>
            <a:ext cx="2424300" cy="30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1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9" grpId="0" animBg="1"/>
      <p:bldP spid="21" grpId="0" animBg="1"/>
      <p:bldP spid="30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F028D-63A0-F4D7-D2FE-5399717F0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097" y="865110"/>
            <a:ext cx="6684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9EB16-2954-3D70-D5A7-05BB63FE68B2}"/>
              </a:ext>
            </a:extLst>
          </p:cNvPr>
          <p:cNvSpPr/>
          <p:nvPr/>
        </p:nvSpPr>
        <p:spPr bwMode="auto">
          <a:xfrm>
            <a:off x="2495600" y="3933056"/>
            <a:ext cx="4447002" cy="281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9781B1-9062-227F-0009-3DED2E262CA1}"/>
              </a:ext>
            </a:extLst>
          </p:cNvPr>
          <p:cNvSpPr/>
          <p:nvPr/>
        </p:nvSpPr>
        <p:spPr bwMode="auto">
          <a:xfrm>
            <a:off x="2495600" y="4485839"/>
            <a:ext cx="785026" cy="29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39B08E-CBA2-4357-7594-8638B1D1BCC5}"/>
              </a:ext>
            </a:extLst>
          </p:cNvPr>
          <p:cNvSpPr/>
          <p:nvPr/>
        </p:nvSpPr>
        <p:spPr bwMode="auto">
          <a:xfrm>
            <a:off x="2539792" y="5016511"/>
            <a:ext cx="1604929" cy="315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DBF01F-D2D1-F3BE-EC13-77AE2F1657C2}"/>
              </a:ext>
            </a:extLst>
          </p:cNvPr>
          <p:cNvSpPr/>
          <p:nvPr/>
        </p:nvSpPr>
        <p:spPr bwMode="auto">
          <a:xfrm>
            <a:off x="2539791" y="5591405"/>
            <a:ext cx="2757057" cy="32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32B8A2-DAC1-2040-0035-C556479EAE60}"/>
              </a:ext>
            </a:extLst>
          </p:cNvPr>
          <p:cNvSpPr/>
          <p:nvPr/>
        </p:nvSpPr>
        <p:spPr bwMode="auto">
          <a:xfrm>
            <a:off x="2539792" y="6232633"/>
            <a:ext cx="2757056" cy="329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9781B1-9062-227F-0009-3DED2E262CA1}"/>
              </a:ext>
            </a:extLst>
          </p:cNvPr>
          <p:cNvSpPr/>
          <p:nvPr/>
        </p:nvSpPr>
        <p:spPr bwMode="auto">
          <a:xfrm>
            <a:off x="3307135" y="4452673"/>
            <a:ext cx="2637785" cy="35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4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4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8C262-709B-EE07-FA17-318874E4E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601152" cy="172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31505" y="1052736"/>
            <a:ext cx="3024336" cy="5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E02E4E0-13E4-AE1B-E99F-F3585D3E1B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04" y="2564904"/>
            <a:ext cx="9650352" cy="403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4689401" y="1048192"/>
            <a:ext cx="2054671" cy="5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31503" y="1846344"/>
            <a:ext cx="2160241" cy="6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3803592" y="1883840"/>
            <a:ext cx="3228512" cy="6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43351" y="2564904"/>
            <a:ext cx="2160241" cy="6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3791744" y="2687768"/>
            <a:ext cx="6480720" cy="6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31502" y="3482968"/>
            <a:ext cx="3672410" cy="6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5341486" y="3496504"/>
            <a:ext cx="2194674" cy="58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7536160" y="3537200"/>
            <a:ext cx="2376264" cy="58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20406" y="4192600"/>
            <a:ext cx="5555714" cy="58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1659759" y="4987800"/>
            <a:ext cx="2203993" cy="58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09CEF67-ABBD-90CD-2625-92EB3DC79F2F}"/>
              </a:ext>
            </a:extLst>
          </p:cNvPr>
          <p:cNvSpPr/>
          <p:nvPr/>
        </p:nvSpPr>
        <p:spPr bwMode="auto">
          <a:xfrm>
            <a:off x="3884744" y="4968344"/>
            <a:ext cx="2203993" cy="58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0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89F1F-C979-2801-934E-33D40F6BE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056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85EAC-508F-A1BB-0969-B184217DB68A}"/>
              </a:ext>
            </a:extLst>
          </p:cNvPr>
          <p:cNvSpPr/>
          <p:nvPr/>
        </p:nvSpPr>
        <p:spPr bwMode="auto">
          <a:xfrm>
            <a:off x="2602098" y="2780055"/>
            <a:ext cx="3514516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63470-3EB5-AF80-CE6B-1007ADC884E8}"/>
              </a:ext>
            </a:extLst>
          </p:cNvPr>
          <p:cNvSpPr/>
          <p:nvPr/>
        </p:nvSpPr>
        <p:spPr bwMode="auto">
          <a:xfrm>
            <a:off x="2602098" y="3287774"/>
            <a:ext cx="3637918" cy="36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A9EB06-968F-76DA-0BB2-2D69D95CD521}"/>
              </a:ext>
            </a:extLst>
          </p:cNvPr>
          <p:cNvSpPr/>
          <p:nvPr/>
        </p:nvSpPr>
        <p:spPr bwMode="auto">
          <a:xfrm>
            <a:off x="2607931" y="3859689"/>
            <a:ext cx="463733" cy="37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C63D6D-448E-7D21-418F-8C0602246A65}"/>
              </a:ext>
            </a:extLst>
          </p:cNvPr>
          <p:cNvSpPr/>
          <p:nvPr/>
        </p:nvSpPr>
        <p:spPr bwMode="auto">
          <a:xfrm>
            <a:off x="2607931" y="4519142"/>
            <a:ext cx="5576301" cy="8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7A680F8-0EA6-8711-04EE-DA367A369FA7}"/>
              </a:ext>
            </a:extLst>
          </p:cNvPr>
          <p:cNvSpPr/>
          <p:nvPr/>
        </p:nvSpPr>
        <p:spPr bwMode="auto">
          <a:xfrm>
            <a:off x="2648752" y="5574789"/>
            <a:ext cx="2655160" cy="37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1943671-2621-65F0-423B-1FBA84B4DA2D}"/>
              </a:ext>
            </a:extLst>
          </p:cNvPr>
          <p:cNvSpPr/>
          <p:nvPr/>
        </p:nvSpPr>
        <p:spPr bwMode="auto">
          <a:xfrm>
            <a:off x="2648753" y="6138252"/>
            <a:ext cx="1647047" cy="45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614" y="2348890"/>
            <a:ext cx="3580952" cy="2076190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5A9EB06-968F-76DA-0BB2-2D69D95CD521}"/>
              </a:ext>
            </a:extLst>
          </p:cNvPr>
          <p:cNvSpPr/>
          <p:nvPr/>
        </p:nvSpPr>
        <p:spPr bwMode="auto">
          <a:xfrm>
            <a:off x="3092595" y="3928985"/>
            <a:ext cx="2715373" cy="37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7A680F8-0EA6-8711-04EE-DA367A369FA7}"/>
              </a:ext>
            </a:extLst>
          </p:cNvPr>
          <p:cNvSpPr/>
          <p:nvPr/>
        </p:nvSpPr>
        <p:spPr bwMode="auto">
          <a:xfrm>
            <a:off x="5393057" y="5596641"/>
            <a:ext cx="2655160" cy="37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C1943671-2621-65F0-423B-1FBA84B4DA2D}"/>
              </a:ext>
            </a:extLst>
          </p:cNvPr>
          <p:cNvSpPr/>
          <p:nvPr/>
        </p:nvSpPr>
        <p:spPr bwMode="auto">
          <a:xfrm>
            <a:off x="4295800" y="6221813"/>
            <a:ext cx="2592288" cy="45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  <p:bldP spid="20" grpId="0" animBg="1"/>
      <p:bldP spid="32" grpId="0" animBg="1"/>
      <p:bldP spid="36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E83F2-73F3-6595-E87A-F1FE7418C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7723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522D67-C58B-1BAB-9AC2-B928FBFBBF67}"/>
              </a:ext>
            </a:extLst>
          </p:cNvPr>
          <p:cNvSpPr/>
          <p:nvPr/>
        </p:nvSpPr>
        <p:spPr bwMode="auto">
          <a:xfrm>
            <a:off x="2489448" y="3620923"/>
            <a:ext cx="3581952" cy="1021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711CD8-DE8D-1410-7485-4DEB4AB978D9}"/>
              </a:ext>
            </a:extLst>
          </p:cNvPr>
          <p:cNvSpPr/>
          <p:nvPr/>
        </p:nvSpPr>
        <p:spPr bwMode="auto">
          <a:xfrm>
            <a:off x="2489448" y="4878929"/>
            <a:ext cx="2501832" cy="402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365F4B-C9BA-6320-8870-C526A91019DF}"/>
              </a:ext>
            </a:extLst>
          </p:cNvPr>
          <p:cNvSpPr/>
          <p:nvPr/>
        </p:nvSpPr>
        <p:spPr bwMode="auto">
          <a:xfrm>
            <a:off x="2546899" y="5517510"/>
            <a:ext cx="3164461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8CE8C77-46ED-17E0-9C59-63AE714A70A5}"/>
              </a:ext>
            </a:extLst>
          </p:cNvPr>
          <p:cNvSpPr/>
          <p:nvPr/>
        </p:nvSpPr>
        <p:spPr bwMode="auto">
          <a:xfrm>
            <a:off x="2546898" y="6175248"/>
            <a:ext cx="1868317" cy="35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6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7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032CE-67FE-DE68-E131-A0F7ABB2C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184" y="836712"/>
            <a:ext cx="7103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5EF5B-F720-7AB2-4A03-C75C073263D7}"/>
              </a:ext>
            </a:extLst>
          </p:cNvPr>
          <p:cNvSpPr/>
          <p:nvPr/>
        </p:nvSpPr>
        <p:spPr bwMode="auto">
          <a:xfrm>
            <a:off x="2626374" y="889555"/>
            <a:ext cx="3349594" cy="504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D6D747-C96D-6DE0-E053-BD873EB94092}"/>
              </a:ext>
            </a:extLst>
          </p:cNvPr>
          <p:cNvSpPr/>
          <p:nvPr/>
        </p:nvSpPr>
        <p:spPr bwMode="auto">
          <a:xfrm>
            <a:off x="2626373" y="1494323"/>
            <a:ext cx="3698586" cy="475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4724A7-E3D7-616E-FB2B-096D06E84185}"/>
              </a:ext>
            </a:extLst>
          </p:cNvPr>
          <p:cNvSpPr/>
          <p:nvPr/>
        </p:nvSpPr>
        <p:spPr bwMode="auto">
          <a:xfrm>
            <a:off x="2520700" y="2146071"/>
            <a:ext cx="3167236" cy="38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A182B8F-6FAD-266A-8F0C-01C432BC24B7}"/>
              </a:ext>
            </a:extLst>
          </p:cNvPr>
          <p:cNvSpPr/>
          <p:nvPr/>
        </p:nvSpPr>
        <p:spPr bwMode="auto">
          <a:xfrm>
            <a:off x="2520700" y="2721482"/>
            <a:ext cx="3239244" cy="31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72D3B3-D893-2A7A-67E9-FC7C5AC1CB81}"/>
              </a:ext>
            </a:extLst>
          </p:cNvPr>
          <p:cNvSpPr/>
          <p:nvPr/>
        </p:nvSpPr>
        <p:spPr bwMode="auto">
          <a:xfrm>
            <a:off x="2520700" y="3314510"/>
            <a:ext cx="4679404" cy="29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1935E03-9FDD-961A-1FFA-9BEA989CFA32}"/>
              </a:ext>
            </a:extLst>
          </p:cNvPr>
          <p:cNvSpPr/>
          <p:nvPr/>
        </p:nvSpPr>
        <p:spPr bwMode="auto">
          <a:xfrm>
            <a:off x="2626374" y="3895794"/>
            <a:ext cx="4141682" cy="30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E575AC2-42CB-2573-066E-44C20BFDB793}"/>
              </a:ext>
            </a:extLst>
          </p:cNvPr>
          <p:cNvSpPr/>
          <p:nvPr/>
        </p:nvSpPr>
        <p:spPr bwMode="auto">
          <a:xfrm>
            <a:off x="2626374" y="4500564"/>
            <a:ext cx="1702523" cy="36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45D7081-BE07-D88B-1F6A-647B2E37748D}"/>
              </a:ext>
            </a:extLst>
          </p:cNvPr>
          <p:cNvSpPr/>
          <p:nvPr/>
        </p:nvSpPr>
        <p:spPr bwMode="auto">
          <a:xfrm>
            <a:off x="2520700" y="5058363"/>
            <a:ext cx="3455268" cy="40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F790D94-1835-A5E0-992F-DBF51D690A9D}"/>
              </a:ext>
            </a:extLst>
          </p:cNvPr>
          <p:cNvSpPr/>
          <p:nvPr/>
        </p:nvSpPr>
        <p:spPr bwMode="auto">
          <a:xfrm>
            <a:off x="2626374" y="5651390"/>
            <a:ext cx="1765418" cy="30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111D512E-67C7-4999-9D41-1B7EF8CAF407}"/>
              </a:ext>
            </a:extLst>
          </p:cNvPr>
          <p:cNvSpPr/>
          <p:nvPr/>
        </p:nvSpPr>
        <p:spPr bwMode="auto">
          <a:xfrm>
            <a:off x="2626374" y="6232675"/>
            <a:ext cx="1765418" cy="30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E84724A7-E3D7-616E-FB2B-096D06E84185}"/>
              </a:ext>
            </a:extLst>
          </p:cNvPr>
          <p:cNvSpPr/>
          <p:nvPr/>
        </p:nvSpPr>
        <p:spPr bwMode="auto">
          <a:xfrm>
            <a:off x="5759944" y="2157811"/>
            <a:ext cx="3168352" cy="28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FA182B8F-6FAD-266A-8F0C-01C432BC24B7}"/>
              </a:ext>
            </a:extLst>
          </p:cNvPr>
          <p:cNvSpPr/>
          <p:nvPr/>
        </p:nvSpPr>
        <p:spPr bwMode="auto">
          <a:xfrm>
            <a:off x="5783428" y="2720657"/>
            <a:ext cx="3000852" cy="31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5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1" grpId="0" animBg="1"/>
      <p:bldP spid="26" grpId="0" animBg="1"/>
      <p:bldP spid="32" grpId="0" animBg="1"/>
      <p:bldP spid="35" grpId="0" animBg="1"/>
      <p:bldP spid="37" grpId="0" animBg="1"/>
      <p:bldP spid="42" grpId="0" animBg="1"/>
      <p:bldP spid="44" grpId="0" animBg="1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40</cp:revision>
  <dcterms:created xsi:type="dcterms:W3CDTF">2015-09-16T06:52:26Z</dcterms:created>
  <dcterms:modified xsi:type="dcterms:W3CDTF">2023-05-27T11:26:44Z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