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992EE-6B2D-47B2-A165-0D6493E336F7}" type="datetimeFigureOut">
              <a:rPr lang="zh-CN" altLang="en-US" smtClean="0"/>
              <a:t>2023-05-27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38CC3-DCF7-4893-B77B-5CAB34E92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2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38CC3-DCF7-4893-B77B-5CAB34E92B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34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062333"/>
            <a:ext cx="9800000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C6C12-9C20-922F-3B6B-52156FA6E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77" y="827992"/>
            <a:ext cx="9756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9C7E4-2361-58A2-7C96-B91C4CADA8B7}"/>
              </a:ext>
            </a:extLst>
          </p:cNvPr>
          <p:cNvSpPr/>
          <p:nvPr/>
        </p:nvSpPr>
        <p:spPr bwMode="auto">
          <a:xfrm>
            <a:off x="1026925" y="1844825"/>
            <a:ext cx="3248012" cy="556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EF1450-09CE-0518-23A4-404F9F72840B}"/>
              </a:ext>
            </a:extLst>
          </p:cNvPr>
          <p:cNvSpPr/>
          <p:nvPr/>
        </p:nvSpPr>
        <p:spPr bwMode="auto">
          <a:xfrm>
            <a:off x="5509891" y="1981605"/>
            <a:ext cx="3517573" cy="4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2C74B3-2E35-3188-DFC8-BEC620183072}"/>
              </a:ext>
            </a:extLst>
          </p:cNvPr>
          <p:cNvSpPr/>
          <p:nvPr/>
        </p:nvSpPr>
        <p:spPr bwMode="auto">
          <a:xfrm>
            <a:off x="890562" y="2844798"/>
            <a:ext cx="1829570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71C8D7-D47A-8120-4511-1F7C5EE7B0B3}"/>
              </a:ext>
            </a:extLst>
          </p:cNvPr>
          <p:cNvSpPr/>
          <p:nvPr/>
        </p:nvSpPr>
        <p:spPr bwMode="auto">
          <a:xfrm>
            <a:off x="6816080" y="2780928"/>
            <a:ext cx="2499417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141A93-39FE-187E-099A-8534B2891C08}"/>
              </a:ext>
            </a:extLst>
          </p:cNvPr>
          <p:cNvSpPr/>
          <p:nvPr/>
        </p:nvSpPr>
        <p:spPr bwMode="auto">
          <a:xfrm>
            <a:off x="1744522" y="3659588"/>
            <a:ext cx="1088490" cy="35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A71C8D7-D47A-8120-4511-1F7C5EE7B0B3}"/>
              </a:ext>
            </a:extLst>
          </p:cNvPr>
          <p:cNvSpPr/>
          <p:nvPr/>
        </p:nvSpPr>
        <p:spPr bwMode="auto">
          <a:xfrm>
            <a:off x="7011242" y="4048320"/>
            <a:ext cx="2448272" cy="110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A71C8D7-D47A-8120-4511-1F7C5EE7B0B3}"/>
              </a:ext>
            </a:extLst>
          </p:cNvPr>
          <p:cNvSpPr/>
          <p:nvPr/>
        </p:nvSpPr>
        <p:spPr bwMode="auto">
          <a:xfrm>
            <a:off x="7011242" y="5491837"/>
            <a:ext cx="2448272" cy="110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90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8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E6A3C-406C-EBDC-529B-4E856346E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304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1327452" y="3429000"/>
            <a:ext cx="2680315" cy="616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1559496" y="4704699"/>
            <a:ext cx="2680315" cy="616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5591944" y="3212976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6073049" y="4581128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8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6FD29-9204-0715-D095-321FB55F6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8759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1055440" y="2306480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1055440" y="3573016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1086814" y="4793150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5015880" y="2266719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5039645" y="3573015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403059C-99B6-79FA-1F66-92B754A3C8C1}"/>
              </a:ext>
            </a:extLst>
          </p:cNvPr>
          <p:cNvSpPr/>
          <p:nvPr/>
        </p:nvSpPr>
        <p:spPr bwMode="auto">
          <a:xfrm>
            <a:off x="5054352" y="4879311"/>
            <a:ext cx="2736304" cy="104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697FF-EC69-67B4-01AE-3ED7C48E26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9772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F709B-1329-E4EA-1021-E55E2F719569}"/>
              </a:ext>
            </a:extLst>
          </p:cNvPr>
          <p:cNvSpPr/>
          <p:nvPr/>
        </p:nvSpPr>
        <p:spPr bwMode="auto">
          <a:xfrm>
            <a:off x="1421594" y="2970844"/>
            <a:ext cx="2406758" cy="452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3E3075-58C5-6CD5-1140-7A6913A4D80D}"/>
              </a:ext>
            </a:extLst>
          </p:cNvPr>
          <p:cNvSpPr/>
          <p:nvPr/>
        </p:nvSpPr>
        <p:spPr bwMode="auto">
          <a:xfrm>
            <a:off x="5871674" y="2962766"/>
            <a:ext cx="2511751" cy="48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FA37BE-B451-F2A0-4648-9DF0ECF28DEC}"/>
              </a:ext>
            </a:extLst>
          </p:cNvPr>
          <p:cNvSpPr/>
          <p:nvPr/>
        </p:nvSpPr>
        <p:spPr bwMode="auto">
          <a:xfrm>
            <a:off x="6630852" y="3932191"/>
            <a:ext cx="920706" cy="44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240A71-0179-E40C-D085-52F96152AA54}"/>
              </a:ext>
            </a:extLst>
          </p:cNvPr>
          <p:cNvSpPr/>
          <p:nvPr/>
        </p:nvSpPr>
        <p:spPr bwMode="auto">
          <a:xfrm>
            <a:off x="6630852" y="4853144"/>
            <a:ext cx="759178" cy="35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2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1EDE5-B480-4F9B-579C-2E3C86621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956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B7A89-F31B-4D5A-378B-4077169183E0}"/>
              </a:ext>
            </a:extLst>
          </p:cNvPr>
          <p:cNvSpPr/>
          <p:nvPr/>
        </p:nvSpPr>
        <p:spPr bwMode="auto">
          <a:xfrm>
            <a:off x="1529889" y="2217837"/>
            <a:ext cx="2981935" cy="995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762DD0-A2B2-4C4B-6046-EC9A8AE246AE}"/>
              </a:ext>
            </a:extLst>
          </p:cNvPr>
          <p:cNvSpPr/>
          <p:nvPr/>
        </p:nvSpPr>
        <p:spPr bwMode="auto">
          <a:xfrm>
            <a:off x="5645212" y="2432541"/>
            <a:ext cx="1680177" cy="42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2BA933-ED7A-572B-ADE5-4BD263ACC86A}"/>
              </a:ext>
            </a:extLst>
          </p:cNvPr>
          <p:cNvSpPr/>
          <p:nvPr/>
        </p:nvSpPr>
        <p:spPr bwMode="auto">
          <a:xfrm>
            <a:off x="6141124" y="3491256"/>
            <a:ext cx="925207" cy="36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B47A4B2-4753-B23F-560D-F6227A6A99FF}"/>
              </a:ext>
            </a:extLst>
          </p:cNvPr>
          <p:cNvSpPr/>
          <p:nvPr/>
        </p:nvSpPr>
        <p:spPr bwMode="auto">
          <a:xfrm>
            <a:off x="6141124" y="4298248"/>
            <a:ext cx="1110249" cy="32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4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2E4AE-1F7C-5AAB-49A5-3B6F564D9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520000" cy="337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7C141-82CB-B697-2A1F-754507BAAF19}"/>
              </a:ext>
            </a:extLst>
          </p:cNvPr>
          <p:cNvSpPr/>
          <p:nvPr/>
        </p:nvSpPr>
        <p:spPr bwMode="auto">
          <a:xfrm>
            <a:off x="1529060" y="3174588"/>
            <a:ext cx="2846677" cy="6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2D68F-6D5B-3A81-F63D-E9AC9E6B5903}"/>
              </a:ext>
            </a:extLst>
          </p:cNvPr>
          <p:cNvSpPr/>
          <p:nvPr/>
        </p:nvSpPr>
        <p:spPr bwMode="auto">
          <a:xfrm>
            <a:off x="6774945" y="3174588"/>
            <a:ext cx="3113256" cy="6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69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09FA5-3413-5D59-E2A7-FD5A61354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520000" cy="459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6D792-5493-4A36-352C-A906A910CEF3}"/>
              </a:ext>
            </a:extLst>
          </p:cNvPr>
          <p:cNvSpPr/>
          <p:nvPr/>
        </p:nvSpPr>
        <p:spPr bwMode="auto">
          <a:xfrm>
            <a:off x="945349" y="2717765"/>
            <a:ext cx="3037819" cy="1296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4C826E-AE69-F75C-E077-656E2991546D}"/>
              </a:ext>
            </a:extLst>
          </p:cNvPr>
          <p:cNvSpPr/>
          <p:nvPr/>
        </p:nvSpPr>
        <p:spPr bwMode="auto">
          <a:xfrm>
            <a:off x="6229316" y="3012925"/>
            <a:ext cx="2741950" cy="60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9865A8-1C6E-867D-3B2C-B70ECC8EDB63}"/>
              </a:ext>
            </a:extLst>
          </p:cNvPr>
          <p:cNvSpPr/>
          <p:nvPr/>
        </p:nvSpPr>
        <p:spPr bwMode="auto">
          <a:xfrm>
            <a:off x="7133779" y="4745800"/>
            <a:ext cx="1418578" cy="41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FE0DC1-66D7-9C25-39B9-EEB4F6F123C8}"/>
              </a:ext>
            </a:extLst>
          </p:cNvPr>
          <p:cNvSpPr/>
          <p:nvPr/>
        </p:nvSpPr>
        <p:spPr bwMode="auto">
          <a:xfrm>
            <a:off x="1678912" y="4373824"/>
            <a:ext cx="1903660" cy="106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6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4E2E1-6B0D-7346-0BAB-DD6E9A01F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361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F5455-11C7-9EBE-FDA4-796DEEFB14E2}"/>
              </a:ext>
            </a:extLst>
          </p:cNvPr>
          <p:cNvSpPr/>
          <p:nvPr/>
        </p:nvSpPr>
        <p:spPr bwMode="auto">
          <a:xfrm>
            <a:off x="2622301" y="2772948"/>
            <a:ext cx="1961531" cy="44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4F772F-1EA8-2D20-E161-E76CEAA8486E}"/>
              </a:ext>
            </a:extLst>
          </p:cNvPr>
          <p:cNvSpPr/>
          <p:nvPr/>
        </p:nvSpPr>
        <p:spPr bwMode="auto">
          <a:xfrm>
            <a:off x="5968648" y="2772948"/>
            <a:ext cx="2071568" cy="44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AF2F10-F88C-2A51-0733-32FA84C28060}"/>
              </a:ext>
            </a:extLst>
          </p:cNvPr>
          <p:cNvSpPr/>
          <p:nvPr/>
        </p:nvSpPr>
        <p:spPr bwMode="auto">
          <a:xfrm>
            <a:off x="2622301" y="5445224"/>
            <a:ext cx="2465587" cy="463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00D2C6-73C1-E339-8807-8E269267C019}"/>
              </a:ext>
            </a:extLst>
          </p:cNvPr>
          <p:cNvSpPr/>
          <p:nvPr/>
        </p:nvSpPr>
        <p:spPr bwMode="auto">
          <a:xfrm>
            <a:off x="3616724" y="6165304"/>
            <a:ext cx="1255140" cy="43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00D2C6-73C1-E339-8807-8E269267C019}"/>
              </a:ext>
            </a:extLst>
          </p:cNvPr>
          <p:cNvSpPr/>
          <p:nvPr/>
        </p:nvSpPr>
        <p:spPr bwMode="auto">
          <a:xfrm>
            <a:off x="5968648" y="5517232"/>
            <a:ext cx="2215584" cy="43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01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0916E-97FA-0EA1-24C9-84ACD2BF9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795922"/>
            <a:ext cx="9536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9EA6A8-65ED-8078-A15E-C2C7547F75A1}"/>
              </a:ext>
            </a:extLst>
          </p:cNvPr>
          <p:cNvSpPr/>
          <p:nvPr/>
        </p:nvSpPr>
        <p:spPr bwMode="auto">
          <a:xfrm>
            <a:off x="1486642" y="2748858"/>
            <a:ext cx="252112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E9EA6A8-65ED-8078-A15E-C2C7547F75A1}"/>
              </a:ext>
            </a:extLst>
          </p:cNvPr>
          <p:cNvSpPr/>
          <p:nvPr/>
        </p:nvSpPr>
        <p:spPr bwMode="auto">
          <a:xfrm>
            <a:off x="1486642" y="4148334"/>
            <a:ext cx="252112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E9EA6A8-65ED-8078-A15E-C2C7547F75A1}"/>
              </a:ext>
            </a:extLst>
          </p:cNvPr>
          <p:cNvSpPr/>
          <p:nvPr/>
        </p:nvSpPr>
        <p:spPr bwMode="auto">
          <a:xfrm>
            <a:off x="1559496" y="5485162"/>
            <a:ext cx="252112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E9EA6A8-65ED-8078-A15E-C2C7547F75A1}"/>
              </a:ext>
            </a:extLst>
          </p:cNvPr>
          <p:cNvSpPr/>
          <p:nvPr/>
        </p:nvSpPr>
        <p:spPr bwMode="auto">
          <a:xfrm>
            <a:off x="5807968" y="2708920"/>
            <a:ext cx="3168352" cy="61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E9EA6A8-65ED-8078-A15E-C2C7547F75A1}"/>
              </a:ext>
            </a:extLst>
          </p:cNvPr>
          <p:cNvSpPr/>
          <p:nvPr/>
        </p:nvSpPr>
        <p:spPr bwMode="auto">
          <a:xfrm>
            <a:off x="5784839" y="3558763"/>
            <a:ext cx="3168352" cy="61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E9EA6A8-65ED-8078-A15E-C2C7547F75A1}"/>
              </a:ext>
            </a:extLst>
          </p:cNvPr>
          <p:cNvSpPr/>
          <p:nvPr/>
        </p:nvSpPr>
        <p:spPr bwMode="auto">
          <a:xfrm>
            <a:off x="5784839" y="4385127"/>
            <a:ext cx="3168352" cy="61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64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36</cp:revision>
  <dcterms:created xsi:type="dcterms:W3CDTF">2015-09-16T06:52:26Z</dcterms:created>
  <dcterms:modified xsi:type="dcterms:W3CDTF">2023-05-27T06:01:25Z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