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sldIdLst>
    <p:sldId id="362" r:id="rId2"/>
    <p:sldId id="370" r:id="rId3"/>
    <p:sldId id="369" r:id="rId4"/>
    <p:sldId id="368" r:id="rId5"/>
    <p:sldId id="367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5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65B049-6A58-40FA-BA59-4AB807FAEB9C}" type="datetimeFigureOut">
              <a:rPr lang="zh-CN" altLang="en-US" smtClean="0"/>
              <a:t>2023/5/27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55A7F7-204C-40D4-AEE2-ED9EF5E0E9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080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55A7F7-204C-40D4-AEE2-ED9EF5E0E93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926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103027"/>
            <a:ext cx="11809312" cy="651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5E185D-BECB-F237-CF85-130C668B95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8603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729673-0180-54AF-115A-8C6C6A41C9C5}"/>
              </a:ext>
            </a:extLst>
          </p:cNvPr>
          <p:cNvSpPr/>
          <p:nvPr/>
        </p:nvSpPr>
        <p:spPr bwMode="auto">
          <a:xfrm>
            <a:off x="2322076" y="3221697"/>
            <a:ext cx="3749324" cy="416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3B405A-039F-3AD6-676F-F75C3483D552}"/>
              </a:ext>
            </a:extLst>
          </p:cNvPr>
          <p:cNvSpPr/>
          <p:nvPr/>
        </p:nvSpPr>
        <p:spPr bwMode="auto">
          <a:xfrm>
            <a:off x="2386066" y="3994044"/>
            <a:ext cx="2915077" cy="451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D333548-355B-EF27-6F2A-A57B6F156CAC}"/>
              </a:ext>
            </a:extLst>
          </p:cNvPr>
          <p:cNvSpPr/>
          <p:nvPr/>
        </p:nvSpPr>
        <p:spPr bwMode="auto">
          <a:xfrm>
            <a:off x="2322075" y="4698045"/>
            <a:ext cx="2979067" cy="395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A659E5D-DC95-051A-8356-C5756EDA0E3D}"/>
              </a:ext>
            </a:extLst>
          </p:cNvPr>
          <p:cNvSpPr/>
          <p:nvPr/>
        </p:nvSpPr>
        <p:spPr bwMode="auto">
          <a:xfrm>
            <a:off x="2386066" y="5402045"/>
            <a:ext cx="2389190" cy="411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4EBD30D-E82B-FDBE-DD4B-BF5BA5707859}"/>
              </a:ext>
            </a:extLst>
          </p:cNvPr>
          <p:cNvSpPr/>
          <p:nvPr/>
        </p:nvSpPr>
        <p:spPr bwMode="auto">
          <a:xfrm>
            <a:off x="2386066" y="6122125"/>
            <a:ext cx="7141718" cy="474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13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5" grpId="0" animBg="1"/>
      <p:bldP spid="20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C29135-5828-EBE3-1C72-BAA8B60051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028974"/>
            <a:ext cx="10213104" cy="512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05A1E7-D6DB-AF9C-B861-5BC4E3793BDE}"/>
              </a:ext>
            </a:extLst>
          </p:cNvPr>
          <p:cNvSpPr/>
          <p:nvPr/>
        </p:nvSpPr>
        <p:spPr bwMode="auto">
          <a:xfrm>
            <a:off x="1199456" y="1340768"/>
            <a:ext cx="2880320" cy="472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71E65C-13A8-FA7C-84B7-D76E81A42821}"/>
              </a:ext>
            </a:extLst>
          </p:cNvPr>
          <p:cNvSpPr/>
          <p:nvPr/>
        </p:nvSpPr>
        <p:spPr bwMode="auto">
          <a:xfrm>
            <a:off x="682035" y="2124895"/>
            <a:ext cx="9446413" cy="224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7CE8543-910C-B2DC-FF0C-74370E0329D2}"/>
              </a:ext>
            </a:extLst>
          </p:cNvPr>
          <p:cNvSpPr/>
          <p:nvPr/>
        </p:nvSpPr>
        <p:spPr bwMode="auto">
          <a:xfrm>
            <a:off x="814910" y="4648298"/>
            <a:ext cx="6721250" cy="484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1CE5BEB-996E-E43C-4E9F-8034320FA9AC}"/>
              </a:ext>
            </a:extLst>
          </p:cNvPr>
          <p:cNvSpPr/>
          <p:nvPr/>
        </p:nvSpPr>
        <p:spPr bwMode="auto">
          <a:xfrm>
            <a:off x="1199456" y="5476884"/>
            <a:ext cx="2592288" cy="472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33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5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561BA2-54E0-7282-0072-0170145400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735970"/>
            <a:ext cx="7337182" cy="6150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7FF3F1-A7E5-0590-49F8-9FD96F59D164}"/>
              </a:ext>
            </a:extLst>
          </p:cNvPr>
          <p:cNvSpPr/>
          <p:nvPr/>
        </p:nvSpPr>
        <p:spPr bwMode="auto">
          <a:xfrm>
            <a:off x="2567608" y="2132856"/>
            <a:ext cx="2736304" cy="34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AD8368-86A9-8C51-A6D5-54396E10F8A4}"/>
              </a:ext>
            </a:extLst>
          </p:cNvPr>
          <p:cNvSpPr/>
          <p:nvPr/>
        </p:nvSpPr>
        <p:spPr bwMode="auto">
          <a:xfrm>
            <a:off x="2585176" y="2749032"/>
            <a:ext cx="2862752" cy="335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188C1B9-C21D-099A-2C16-1DE375250469}"/>
              </a:ext>
            </a:extLst>
          </p:cNvPr>
          <p:cNvSpPr/>
          <p:nvPr/>
        </p:nvSpPr>
        <p:spPr bwMode="auto">
          <a:xfrm>
            <a:off x="2590160" y="3351162"/>
            <a:ext cx="3433832" cy="426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0CECCDE-2FF8-ECF7-EF63-BC5710656326}"/>
              </a:ext>
            </a:extLst>
          </p:cNvPr>
          <p:cNvSpPr/>
          <p:nvPr/>
        </p:nvSpPr>
        <p:spPr bwMode="auto">
          <a:xfrm>
            <a:off x="2553168" y="3970930"/>
            <a:ext cx="2966768" cy="150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17015D6-107F-D5F0-F42A-8B394FE22CAF}"/>
              </a:ext>
            </a:extLst>
          </p:cNvPr>
          <p:cNvSpPr/>
          <p:nvPr/>
        </p:nvSpPr>
        <p:spPr bwMode="auto">
          <a:xfrm>
            <a:off x="2585176" y="5751302"/>
            <a:ext cx="4302912" cy="414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C3B78B4-F857-9236-553D-BB93AB6EF0F2}"/>
              </a:ext>
            </a:extLst>
          </p:cNvPr>
          <p:cNvSpPr/>
          <p:nvPr/>
        </p:nvSpPr>
        <p:spPr bwMode="auto">
          <a:xfrm>
            <a:off x="2602736" y="6357220"/>
            <a:ext cx="1693064" cy="3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70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4" grpId="0" animBg="1"/>
      <p:bldP spid="16" grpId="0" animBg="1"/>
      <p:bldP spid="22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D0EA2-3BCD-25EC-718E-B51ACB2726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836712"/>
            <a:ext cx="6658304" cy="5862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065866-DA89-B5D7-D460-49ACE75DBFF5}"/>
              </a:ext>
            </a:extLst>
          </p:cNvPr>
          <p:cNvSpPr/>
          <p:nvPr/>
        </p:nvSpPr>
        <p:spPr bwMode="auto">
          <a:xfrm>
            <a:off x="2784527" y="2702625"/>
            <a:ext cx="2480944" cy="316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E0FC4B-F875-8723-314C-4EDE7BB0F78F}"/>
              </a:ext>
            </a:extLst>
          </p:cNvPr>
          <p:cNvSpPr/>
          <p:nvPr/>
        </p:nvSpPr>
        <p:spPr bwMode="auto">
          <a:xfrm>
            <a:off x="2889207" y="3278461"/>
            <a:ext cx="1484856" cy="227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435D76-F41E-F266-0EEA-FFEF38C81967}"/>
              </a:ext>
            </a:extLst>
          </p:cNvPr>
          <p:cNvSpPr/>
          <p:nvPr/>
        </p:nvSpPr>
        <p:spPr bwMode="auto">
          <a:xfrm>
            <a:off x="2889207" y="3792264"/>
            <a:ext cx="2232248" cy="33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30CC01B-6B80-DCF5-28E8-948E2EFBDCF2}"/>
              </a:ext>
            </a:extLst>
          </p:cNvPr>
          <p:cNvSpPr/>
          <p:nvPr/>
        </p:nvSpPr>
        <p:spPr bwMode="auto">
          <a:xfrm>
            <a:off x="2889207" y="4300658"/>
            <a:ext cx="1656184" cy="356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5551E96-C43D-C265-BE65-D03A37614A4C}"/>
              </a:ext>
            </a:extLst>
          </p:cNvPr>
          <p:cNvSpPr/>
          <p:nvPr/>
        </p:nvSpPr>
        <p:spPr bwMode="auto">
          <a:xfrm>
            <a:off x="2784527" y="4830686"/>
            <a:ext cx="2264920" cy="329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99A040B-2678-94F2-ACA6-AFF40A275704}"/>
              </a:ext>
            </a:extLst>
          </p:cNvPr>
          <p:cNvSpPr/>
          <p:nvPr/>
        </p:nvSpPr>
        <p:spPr bwMode="auto">
          <a:xfrm>
            <a:off x="2784527" y="5333672"/>
            <a:ext cx="2048896" cy="340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CFBC2DB-DA57-A440-1EE7-33C91E555930}"/>
              </a:ext>
            </a:extLst>
          </p:cNvPr>
          <p:cNvSpPr/>
          <p:nvPr/>
        </p:nvSpPr>
        <p:spPr bwMode="auto">
          <a:xfrm>
            <a:off x="2784527" y="5847474"/>
            <a:ext cx="4209136" cy="362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DAE2AFA-09FB-4D72-A8E3-B6AEE715C9FB}"/>
              </a:ext>
            </a:extLst>
          </p:cNvPr>
          <p:cNvSpPr/>
          <p:nvPr/>
        </p:nvSpPr>
        <p:spPr bwMode="auto">
          <a:xfrm>
            <a:off x="2784527" y="6382910"/>
            <a:ext cx="1589536" cy="316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61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6" grpId="0" animBg="1"/>
      <p:bldP spid="19" grpId="0" animBg="1"/>
      <p:bldP spid="23" grpId="0" animBg="1"/>
      <p:bldP spid="28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905B7-8EC1-4128-4B6E-192DE89012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836712"/>
            <a:ext cx="7063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93117A-5A4A-44B3-9E2A-DB88FE177AF8}"/>
              </a:ext>
            </a:extLst>
          </p:cNvPr>
          <p:cNvSpPr/>
          <p:nvPr/>
        </p:nvSpPr>
        <p:spPr bwMode="auto">
          <a:xfrm>
            <a:off x="2590868" y="2645632"/>
            <a:ext cx="2688444" cy="510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E48092-A1DE-6067-435F-22BF1F54943D}"/>
              </a:ext>
            </a:extLst>
          </p:cNvPr>
          <p:cNvSpPr/>
          <p:nvPr/>
        </p:nvSpPr>
        <p:spPr bwMode="auto">
          <a:xfrm>
            <a:off x="2643404" y="3366204"/>
            <a:ext cx="1987836" cy="356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2F74B9-8B5A-72C1-DCCE-385BFF27F317}"/>
              </a:ext>
            </a:extLst>
          </p:cNvPr>
          <p:cNvSpPr/>
          <p:nvPr/>
        </p:nvSpPr>
        <p:spPr bwMode="auto">
          <a:xfrm>
            <a:off x="2590868" y="3932858"/>
            <a:ext cx="3192500" cy="373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41D32D9-353B-104C-BA66-C34DD0B2ED25}"/>
              </a:ext>
            </a:extLst>
          </p:cNvPr>
          <p:cNvSpPr/>
          <p:nvPr/>
        </p:nvSpPr>
        <p:spPr bwMode="auto">
          <a:xfrm>
            <a:off x="2573356" y="4517036"/>
            <a:ext cx="2129892" cy="1518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6429AA0-C0E3-EC48-6C3E-678D40335D32}"/>
              </a:ext>
            </a:extLst>
          </p:cNvPr>
          <p:cNvSpPr/>
          <p:nvPr/>
        </p:nvSpPr>
        <p:spPr bwMode="auto">
          <a:xfrm>
            <a:off x="2719288" y="6281255"/>
            <a:ext cx="81722" cy="52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19282A7-EAB9-F81E-C764-4B89E1E55F06}"/>
              </a:ext>
            </a:extLst>
          </p:cNvPr>
          <p:cNvSpPr/>
          <p:nvPr/>
        </p:nvSpPr>
        <p:spPr bwMode="auto">
          <a:xfrm>
            <a:off x="2643404" y="6246204"/>
            <a:ext cx="4148076" cy="29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42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6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7C2685-9B5E-2A33-FE03-6F83CC50FD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8931414" cy="544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9B4ABC-0A28-6032-7331-B3A95929C3A1}"/>
              </a:ext>
            </a:extLst>
          </p:cNvPr>
          <p:cNvSpPr/>
          <p:nvPr/>
        </p:nvSpPr>
        <p:spPr bwMode="auto">
          <a:xfrm>
            <a:off x="1619846" y="3405275"/>
            <a:ext cx="5484265" cy="38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60298E-17D1-2E29-D35D-B3DC2DF16406}"/>
              </a:ext>
            </a:extLst>
          </p:cNvPr>
          <p:cNvSpPr/>
          <p:nvPr/>
        </p:nvSpPr>
        <p:spPr bwMode="auto">
          <a:xfrm>
            <a:off x="1619847" y="4077073"/>
            <a:ext cx="3843876" cy="50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4E225C-80C4-EC54-4065-951E1B2E310B}"/>
              </a:ext>
            </a:extLst>
          </p:cNvPr>
          <p:cNvSpPr/>
          <p:nvPr/>
        </p:nvSpPr>
        <p:spPr bwMode="auto">
          <a:xfrm>
            <a:off x="1654566" y="4885181"/>
            <a:ext cx="2425210" cy="488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7EADF56-5254-3F80-846E-C237895FB911}"/>
              </a:ext>
            </a:extLst>
          </p:cNvPr>
          <p:cNvSpPr/>
          <p:nvPr/>
        </p:nvSpPr>
        <p:spPr bwMode="auto">
          <a:xfrm>
            <a:off x="1612035" y="5589240"/>
            <a:ext cx="4483965" cy="512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54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D7481-73F1-AA99-067E-4EE3D3323F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80728"/>
            <a:ext cx="10321232" cy="4136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EDEFCA-1F9C-1A28-614F-7A4490F91B48}"/>
              </a:ext>
            </a:extLst>
          </p:cNvPr>
          <p:cNvSpPr/>
          <p:nvPr/>
        </p:nvSpPr>
        <p:spPr bwMode="auto">
          <a:xfrm>
            <a:off x="1206442" y="948493"/>
            <a:ext cx="2945342" cy="230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2A0343-3BF0-9A27-2059-6116062D3E59}"/>
              </a:ext>
            </a:extLst>
          </p:cNvPr>
          <p:cNvSpPr/>
          <p:nvPr/>
        </p:nvSpPr>
        <p:spPr bwMode="auto">
          <a:xfrm>
            <a:off x="939864" y="3469916"/>
            <a:ext cx="6236256" cy="535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E9892E-C48A-4CE2-FC8A-59844CC6B53C}"/>
              </a:ext>
            </a:extLst>
          </p:cNvPr>
          <p:cNvSpPr/>
          <p:nvPr/>
        </p:nvSpPr>
        <p:spPr bwMode="auto">
          <a:xfrm>
            <a:off x="1130940" y="4336972"/>
            <a:ext cx="3164859" cy="532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82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User</cp:lastModifiedBy>
  <cp:revision>37</cp:revision>
  <dcterms:created xsi:type="dcterms:W3CDTF">2015-09-16T06:52:26Z</dcterms:created>
  <dcterms:modified xsi:type="dcterms:W3CDTF">2023-05-27T10:40:03Z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