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1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7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3058336"/>
            <a:ext cx="11665298" cy="741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D8DC0D-797B-B4E9-7195-544BCAFBEE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537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7015F4-561F-8910-5385-F41420387317}"/>
              </a:ext>
            </a:extLst>
          </p:cNvPr>
          <p:cNvSpPr/>
          <p:nvPr/>
        </p:nvSpPr>
        <p:spPr bwMode="auto">
          <a:xfrm>
            <a:off x="1662396" y="2682073"/>
            <a:ext cx="3472899" cy="39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7A63A1-3C83-1E69-0DAE-74189ECEBC10}"/>
              </a:ext>
            </a:extLst>
          </p:cNvPr>
          <p:cNvSpPr/>
          <p:nvPr/>
        </p:nvSpPr>
        <p:spPr bwMode="auto">
          <a:xfrm>
            <a:off x="1662396" y="5262238"/>
            <a:ext cx="3328883" cy="402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53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39C5B9-2735-DCD0-23B0-0A9A2E5D00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388" y="755984"/>
            <a:ext cx="8756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62CE07-A8E6-91E0-6517-123C19ACF998}"/>
              </a:ext>
            </a:extLst>
          </p:cNvPr>
          <p:cNvSpPr/>
          <p:nvPr/>
        </p:nvSpPr>
        <p:spPr bwMode="auto">
          <a:xfrm>
            <a:off x="1055441" y="1676134"/>
            <a:ext cx="3820771" cy="60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415E2F-F919-FD73-74DF-24823E4DB653}"/>
              </a:ext>
            </a:extLst>
          </p:cNvPr>
          <p:cNvSpPr/>
          <p:nvPr/>
        </p:nvSpPr>
        <p:spPr bwMode="auto">
          <a:xfrm>
            <a:off x="1055440" y="5373216"/>
            <a:ext cx="4252820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50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76875-5FD5-0BD9-0D31-58F38D72CA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78267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ED1CA3-CCF3-4B0A-CA59-5FB7A760B062}"/>
              </a:ext>
            </a:extLst>
          </p:cNvPr>
          <p:cNvSpPr/>
          <p:nvPr/>
        </p:nvSpPr>
        <p:spPr bwMode="auto">
          <a:xfrm>
            <a:off x="1029566" y="1697476"/>
            <a:ext cx="3817698" cy="444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79BF96-4399-86BF-B127-43F76AC8DAAC}"/>
              </a:ext>
            </a:extLst>
          </p:cNvPr>
          <p:cNvSpPr/>
          <p:nvPr/>
        </p:nvSpPr>
        <p:spPr bwMode="auto">
          <a:xfrm>
            <a:off x="1029566" y="5191785"/>
            <a:ext cx="4465770" cy="343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7D8FEB2-6C59-9BC9-5655-F4CD2D07A97C}"/>
              </a:ext>
            </a:extLst>
          </p:cNvPr>
          <p:cNvSpPr/>
          <p:nvPr/>
        </p:nvSpPr>
        <p:spPr bwMode="auto">
          <a:xfrm>
            <a:off x="2329712" y="5889459"/>
            <a:ext cx="1797472" cy="428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6ED1CA3-CCF3-4B0A-CA59-5FB7A760B062}"/>
              </a:ext>
            </a:extLst>
          </p:cNvPr>
          <p:cNvSpPr/>
          <p:nvPr/>
        </p:nvSpPr>
        <p:spPr bwMode="auto">
          <a:xfrm>
            <a:off x="2038952" y="2395151"/>
            <a:ext cx="1728192" cy="444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31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3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1ED09B-1E44-C1D1-CEC9-3AB34F5A52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11520000" cy="402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752088-2AF1-9F6B-4FE8-E73442709EEC}"/>
              </a:ext>
            </a:extLst>
          </p:cNvPr>
          <p:cNvSpPr/>
          <p:nvPr/>
        </p:nvSpPr>
        <p:spPr bwMode="auto">
          <a:xfrm>
            <a:off x="1582027" y="3056923"/>
            <a:ext cx="6217565" cy="486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3574BA-8833-6961-0728-26BC94DFBBA4}"/>
              </a:ext>
            </a:extLst>
          </p:cNvPr>
          <p:cNvSpPr/>
          <p:nvPr/>
        </p:nvSpPr>
        <p:spPr bwMode="auto">
          <a:xfrm>
            <a:off x="3514721" y="4105572"/>
            <a:ext cx="1647074" cy="409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70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80B27-C7E8-5FB8-C9B5-75761FA070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75" y="995357"/>
            <a:ext cx="11520000" cy="3795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815F05-8CFB-4D11-D007-3839910CCA9E}"/>
              </a:ext>
            </a:extLst>
          </p:cNvPr>
          <p:cNvSpPr/>
          <p:nvPr/>
        </p:nvSpPr>
        <p:spPr bwMode="auto">
          <a:xfrm>
            <a:off x="966391" y="2120610"/>
            <a:ext cx="6785793" cy="588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5F92AD-C941-3CBB-EC56-1D73162C7DD2}"/>
              </a:ext>
            </a:extLst>
          </p:cNvPr>
          <p:cNvSpPr/>
          <p:nvPr/>
        </p:nvSpPr>
        <p:spPr bwMode="auto">
          <a:xfrm>
            <a:off x="2927648" y="3140968"/>
            <a:ext cx="2570578" cy="390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00B1AA-5A7B-02A1-6A66-17469665978A}"/>
              </a:ext>
            </a:extLst>
          </p:cNvPr>
          <p:cNvSpPr/>
          <p:nvPr/>
        </p:nvSpPr>
        <p:spPr bwMode="auto">
          <a:xfrm>
            <a:off x="2927648" y="4113646"/>
            <a:ext cx="1637553" cy="400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02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A0A5D5-7744-5DA6-B038-E522C91823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75" y="863803"/>
            <a:ext cx="11520000" cy="3795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A0FC1C-B280-9AB1-150E-6B82C74EC720}"/>
              </a:ext>
            </a:extLst>
          </p:cNvPr>
          <p:cNvSpPr/>
          <p:nvPr/>
        </p:nvSpPr>
        <p:spPr bwMode="auto">
          <a:xfrm>
            <a:off x="1004475" y="2017665"/>
            <a:ext cx="8040296" cy="583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77BBBC-E172-DB18-630F-CFBA30951654}"/>
              </a:ext>
            </a:extLst>
          </p:cNvPr>
          <p:cNvSpPr/>
          <p:nvPr/>
        </p:nvSpPr>
        <p:spPr bwMode="auto">
          <a:xfrm>
            <a:off x="2927648" y="2990342"/>
            <a:ext cx="3884875" cy="438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B1B168-612D-BB1D-060B-382AB5438491}"/>
              </a:ext>
            </a:extLst>
          </p:cNvPr>
          <p:cNvSpPr/>
          <p:nvPr/>
        </p:nvSpPr>
        <p:spPr bwMode="auto">
          <a:xfrm>
            <a:off x="2927648" y="4010700"/>
            <a:ext cx="856859" cy="400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3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138604-338F-8D17-9CCB-3D66AAC10A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6349"/>
            <a:ext cx="11520000" cy="5465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3D3F1D-9388-1E86-7384-A0B9C8BCA5F5}"/>
              </a:ext>
            </a:extLst>
          </p:cNvPr>
          <p:cNvSpPr/>
          <p:nvPr/>
        </p:nvSpPr>
        <p:spPr bwMode="auto">
          <a:xfrm>
            <a:off x="1284474" y="3162400"/>
            <a:ext cx="6083070" cy="476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BD68B3-1B91-6A9C-4B30-63AA3CDD81CF}"/>
              </a:ext>
            </a:extLst>
          </p:cNvPr>
          <p:cNvSpPr/>
          <p:nvPr/>
        </p:nvSpPr>
        <p:spPr bwMode="auto">
          <a:xfrm>
            <a:off x="1332078" y="5095250"/>
            <a:ext cx="7691650" cy="514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3D3F1D-9388-1E86-7384-A0B9C8BCA5F5}"/>
              </a:ext>
            </a:extLst>
          </p:cNvPr>
          <p:cNvSpPr/>
          <p:nvPr/>
        </p:nvSpPr>
        <p:spPr bwMode="auto">
          <a:xfrm>
            <a:off x="2110960" y="4185954"/>
            <a:ext cx="6083070" cy="476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3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13F399-BFA7-D557-E31B-E8BA7CF861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8710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6204FE-34A2-A8D2-B983-32A274CA96A5}"/>
              </a:ext>
            </a:extLst>
          </p:cNvPr>
          <p:cNvSpPr/>
          <p:nvPr/>
        </p:nvSpPr>
        <p:spPr bwMode="auto">
          <a:xfrm>
            <a:off x="1674716" y="2543112"/>
            <a:ext cx="5680084" cy="374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8090F0-6FA1-B139-7FD7-573530290971}"/>
              </a:ext>
            </a:extLst>
          </p:cNvPr>
          <p:cNvSpPr/>
          <p:nvPr/>
        </p:nvSpPr>
        <p:spPr bwMode="auto">
          <a:xfrm>
            <a:off x="3157728" y="3277512"/>
            <a:ext cx="3993792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B6AB3C-003E-7DE3-52C8-DEAEB4A91761}"/>
              </a:ext>
            </a:extLst>
          </p:cNvPr>
          <p:cNvSpPr/>
          <p:nvPr/>
        </p:nvSpPr>
        <p:spPr bwMode="auto">
          <a:xfrm>
            <a:off x="3157728" y="4004712"/>
            <a:ext cx="2625640" cy="513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6FDA00C-5C31-50B0-5EDC-31E78CE057FE}"/>
              </a:ext>
            </a:extLst>
          </p:cNvPr>
          <p:cNvSpPr/>
          <p:nvPr/>
        </p:nvSpPr>
        <p:spPr bwMode="auto">
          <a:xfrm>
            <a:off x="1674715" y="4731912"/>
            <a:ext cx="7925077" cy="43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6FDA00C-5C31-50B0-5EDC-31E78CE057FE}"/>
              </a:ext>
            </a:extLst>
          </p:cNvPr>
          <p:cNvSpPr/>
          <p:nvPr/>
        </p:nvSpPr>
        <p:spPr bwMode="auto">
          <a:xfrm>
            <a:off x="4847264" y="5447312"/>
            <a:ext cx="2232248" cy="43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6FDA00C-5C31-50B0-5EDC-31E78CE057FE}"/>
              </a:ext>
            </a:extLst>
          </p:cNvPr>
          <p:cNvSpPr/>
          <p:nvPr/>
        </p:nvSpPr>
        <p:spPr bwMode="auto">
          <a:xfrm>
            <a:off x="4942839" y="6162712"/>
            <a:ext cx="2232248" cy="43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37</cp:revision>
  <dcterms:created xsi:type="dcterms:W3CDTF">2015-09-16T06:52:26Z</dcterms:created>
  <dcterms:modified xsi:type="dcterms:W3CDTF">2023-05-27T07:13:06Z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