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5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5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5" y="3070648"/>
            <a:ext cx="11953330" cy="71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01C2B-0E88-03DB-8F15-A3868A9DAC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149500" cy="4723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996952"/>
            <a:ext cx="3139030" cy="355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24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DF1AD-7D24-7FFB-A6E6-C549848F0A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908720"/>
            <a:ext cx="7846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EEC9E4-AD00-741C-AF9E-5F8BFD9A84C4}"/>
              </a:ext>
            </a:extLst>
          </p:cNvPr>
          <p:cNvSpPr/>
          <p:nvPr/>
        </p:nvSpPr>
        <p:spPr bwMode="auto">
          <a:xfrm>
            <a:off x="2325645" y="1096827"/>
            <a:ext cx="4418427" cy="1641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6D04460-DAB4-F76E-193F-63A69B7892B0}"/>
              </a:ext>
            </a:extLst>
          </p:cNvPr>
          <p:cNvSpPr/>
          <p:nvPr/>
        </p:nvSpPr>
        <p:spPr bwMode="auto">
          <a:xfrm>
            <a:off x="2422913" y="3010341"/>
            <a:ext cx="3889111" cy="343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E316648-4FEB-AF14-B512-97D604A558E9}"/>
              </a:ext>
            </a:extLst>
          </p:cNvPr>
          <p:cNvSpPr/>
          <p:nvPr/>
        </p:nvSpPr>
        <p:spPr bwMode="auto">
          <a:xfrm>
            <a:off x="2422912" y="3626558"/>
            <a:ext cx="2664976" cy="450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4F2E2C7-FE91-AB4F-1C55-7DC50E43839C}"/>
              </a:ext>
            </a:extLst>
          </p:cNvPr>
          <p:cNvSpPr/>
          <p:nvPr/>
        </p:nvSpPr>
        <p:spPr bwMode="auto">
          <a:xfrm>
            <a:off x="2422912" y="4288179"/>
            <a:ext cx="5185255" cy="31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D671DA0-BA18-3825-B5FE-928BDE25B5ED}"/>
              </a:ext>
            </a:extLst>
          </p:cNvPr>
          <p:cNvSpPr/>
          <p:nvPr/>
        </p:nvSpPr>
        <p:spPr bwMode="auto">
          <a:xfrm>
            <a:off x="2325644" y="4923855"/>
            <a:ext cx="3626339" cy="330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88F3E00-A71E-DCB6-88EC-3C5C5F53BB26}"/>
              </a:ext>
            </a:extLst>
          </p:cNvPr>
          <p:cNvSpPr/>
          <p:nvPr/>
        </p:nvSpPr>
        <p:spPr bwMode="auto">
          <a:xfrm>
            <a:off x="2422913" y="5572503"/>
            <a:ext cx="5905335" cy="376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BB994F2-8651-A8C1-A322-A745A954E154}"/>
              </a:ext>
            </a:extLst>
          </p:cNvPr>
          <p:cNvSpPr/>
          <p:nvPr/>
        </p:nvSpPr>
        <p:spPr bwMode="auto">
          <a:xfrm>
            <a:off x="2422912" y="6221152"/>
            <a:ext cx="4465175" cy="330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BB994F2-8651-A8C1-A322-A745A954E154}"/>
              </a:ext>
            </a:extLst>
          </p:cNvPr>
          <p:cNvSpPr/>
          <p:nvPr/>
        </p:nvSpPr>
        <p:spPr bwMode="auto">
          <a:xfrm>
            <a:off x="6848152" y="980729"/>
            <a:ext cx="3528392" cy="32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3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5" grpId="0" animBg="1"/>
      <p:bldP spid="21" grpId="0" animBg="1"/>
      <p:bldP spid="26" grpId="0" animBg="1"/>
      <p:bldP spid="29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AB8B4-E92E-5E72-E126-C28401B692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457136" cy="307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B934DA-0416-F468-AC7C-22DEB11D3141}"/>
              </a:ext>
            </a:extLst>
          </p:cNvPr>
          <p:cNvSpPr/>
          <p:nvPr/>
        </p:nvSpPr>
        <p:spPr bwMode="auto">
          <a:xfrm>
            <a:off x="983432" y="964661"/>
            <a:ext cx="7711735" cy="505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E199FB-4003-6260-311F-577427D21819}"/>
              </a:ext>
            </a:extLst>
          </p:cNvPr>
          <p:cNvSpPr/>
          <p:nvPr/>
        </p:nvSpPr>
        <p:spPr bwMode="auto">
          <a:xfrm>
            <a:off x="1487488" y="1815995"/>
            <a:ext cx="3240360" cy="44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53F2C9-D335-F425-9ABD-81B4EF3C4985}"/>
              </a:ext>
            </a:extLst>
          </p:cNvPr>
          <p:cNvSpPr/>
          <p:nvPr/>
        </p:nvSpPr>
        <p:spPr bwMode="auto">
          <a:xfrm>
            <a:off x="1475336" y="2522234"/>
            <a:ext cx="7500984" cy="534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4C55DDB-BD03-1E01-FACF-0E93CCFCFDF9}"/>
              </a:ext>
            </a:extLst>
          </p:cNvPr>
          <p:cNvSpPr/>
          <p:nvPr/>
        </p:nvSpPr>
        <p:spPr bwMode="auto">
          <a:xfrm>
            <a:off x="1487488" y="3344079"/>
            <a:ext cx="3294148" cy="45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2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A5B2F-F75F-E7CD-E263-D102056032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503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A51674-BE8D-1EAA-A68E-990B1E6CAF62}"/>
              </a:ext>
            </a:extLst>
          </p:cNvPr>
          <p:cNvSpPr/>
          <p:nvPr/>
        </p:nvSpPr>
        <p:spPr bwMode="auto">
          <a:xfrm>
            <a:off x="4432194" y="1736930"/>
            <a:ext cx="2455894" cy="39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F5013F-BC94-C015-6057-3613A0DC7D46}"/>
              </a:ext>
            </a:extLst>
          </p:cNvPr>
          <p:cNvSpPr/>
          <p:nvPr/>
        </p:nvSpPr>
        <p:spPr bwMode="auto">
          <a:xfrm>
            <a:off x="1909164" y="3234953"/>
            <a:ext cx="4330852" cy="35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2C0A575-8EFB-EB8E-9B91-7F906553C3D8}"/>
              </a:ext>
            </a:extLst>
          </p:cNvPr>
          <p:cNvSpPr/>
          <p:nvPr/>
        </p:nvSpPr>
        <p:spPr bwMode="auto">
          <a:xfrm>
            <a:off x="1916192" y="3945283"/>
            <a:ext cx="867440" cy="330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B7FEAB0-8A1F-45F5-0BA9-D5733A423121}"/>
              </a:ext>
            </a:extLst>
          </p:cNvPr>
          <p:cNvSpPr/>
          <p:nvPr/>
        </p:nvSpPr>
        <p:spPr bwMode="auto">
          <a:xfrm>
            <a:off x="1972415" y="4606382"/>
            <a:ext cx="2107361" cy="400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B302B1A-C55F-B76A-5F1F-FBFBA58B251C}"/>
              </a:ext>
            </a:extLst>
          </p:cNvPr>
          <p:cNvSpPr/>
          <p:nvPr/>
        </p:nvSpPr>
        <p:spPr bwMode="auto">
          <a:xfrm>
            <a:off x="1972414" y="5337810"/>
            <a:ext cx="2899450" cy="395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7D0425B-EEC3-FC8F-E074-6F5295DE489C}"/>
              </a:ext>
            </a:extLst>
          </p:cNvPr>
          <p:cNvSpPr/>
          <p:nvPr/>
        </p:nvSpPr>
        <p:spPr bwMode="auto">
          <a:xfrm>
            <a:off x="1916192" y="6020008"/>
            <a:ext cx="3891776" cy="505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53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8" grpId="0" animBg="1"/>
      <p:bldP spid="20" grpId="0" animBg="1"/>
      <p:bldP spid="23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FCCBB-2E79-2325-08E1-DE5A66049F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9889184" cy="413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A6EDB4-215A-E72F-3AF3-AA1041705C0A}"/>
              </a:ext>
            </a:extLst>
          </p:cNvPr>
          <p:cNvSpPr/>
          <p:nvPr/>
        </p:nvSpPr>
        <p:spPr bwMode="auto">
          <a:xfrm>
            <a:off x="1487488" y="1052735"/>
            <a:ext cx="3096344" cy="2164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5BDB7E-8D53-1094-1541-3978A6E339E7}"/>
              </a:ext>
            </a:extLst>
          </p:cNvPr>
          <p:cNvSpPr/>
          <p:nvPr/>
        </p:nvSpPr>
        <p:spPr bwMode="auto">
          <a:xfrm>
            <a:off x="1589584" y="3501008"/>
            <a:ext cx="5988495" cy="486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29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1834C-A08C-D168-A71E-C632C9ED11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00" y="836712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CE0BBE-0765-BF63-7491-90C766DCCA8C}"/>
              </a:ext>
            </a:extLst>
          </p:cNvPr>
          <p:cNvSpPr/>
          <p:nvPr/>
        </p:nvSpPr>
        <p:spPr bwMode="auto">
          <a:xfrm>
            <a:off x="1922776" y="3542165"/>
            <a:ext cx="3597160" cy="452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84534C-BF87-8BF0-E423-FD2C0F44EAEA}"/>
              </a:ext>
            </a:extLst>
          </p:cNvPr>
          <p:cNvSpPr/>
          <p:nvPr/>
        </p:nvSpPr>
        <p:spPr bwMode="auto">
          <a:xfrm>
            <a:off x="1986247" y="4375224"/>
            <a:ext cx="4244628" cy="372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E44F3F-0CC7-1419-850F-B45088FA5A01}"/>
              </a:ext>
            </a:extLst>
          </p:cNvPr>
          <p:cNvSpPr/>
          <p:nvPr/>
        </p:nvSpPr>
        <p:spPr bwMode="auto">
          <a:xfrm>
            <a:off x="1946578" y="5128943"/>
            <a:ext cx="2324628" cy="412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59161F-F598-1914-E5FC-5F22216D251F}"/>
              </a:ext>
            </a:extLst>
          </p:cNvPr>
          <p:cNvSpPr/>
          <p:nvPr/>
        </p:nvSpPr>
        <p:spPr bwMode="auto">
          <a:xfrm>
            <a:off x="1922776" y="5898530"/>
            <a:ext cx="4461256" cy="48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44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2B500-B4AC-AB33-5456-4263331BC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841008" cy="488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06AA0B-007C-6E57-E443-B31D1D6D673C}"/>
              </a:ext>
            </a:extLst>
          </p:cNvPr>
          <p:cNvSpPr/>
          <p:nvPr/>
        </p:nvSpPr>
        <p:spPr bwMode="auto">
          <a:xfrm>
            <a:off x="1395966" y="881536"/>
            <a:ext cx="2899833" cy="2115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8A1F89-D2E2-3C95-EA79-01D29B60C69C}"/>
              </a:ext>
            </a:extLst>
          </p:cNvPr>
          <p:cNvSpPr/>
          <p:nvPr/>
        </p:nvSpPr>
        <p:spPr bwMode="auto">
          <a:xfrm>
            <a:off x="1487488" y="3302879"/>
            <a:ext cx="5817122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6E0B74-1E1D-42DE-2862-163ACB8AE44A}"/>
              </a:ext>
            </a:extLst>
          </p:cNvPr>
          <p:cNvSpPr/>
          <p:nvPr/>
        </p:nvSpPr>
        <p:spPr bwMode="auto">
          <a:xfrm>
            <a:off x="1405616" y="4086558"/>
            <a:ext cx="2746168" cy="63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76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69A21-10F3-8B4C-C24D-438BBCA9F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573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1A2C7E-B6E6-68D0-531A-A34D92548515}"/>
              </a:ext>
            </a:extLst>
          </p:cNvPr>
          <p:cNvSpPr/>
          <p:nvPr/>
        </p:nvSpPr>
        <p:spPr bwMode="auto">
          <a:xfrm>
            <a:off x="1961036" y="3205973"/>
            <a:ext cx="3966348" cy="439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11F469-C086-2CD2-0E0A-FC7CAC4F8E13}"/>
              </a:ext>
            </a:extLst>
          </p:cNvPr>
          <p:cNvSpPr/>
          <p:nvPr/>
        </p:nvSpPr>
        <p:spPr bwMode="auto">
          <a:xfrm>
            <a:off x="1961036" y="3979175"/>
            <a:ext cx="1983839" cy="340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5807B9-B247-33B7-3398-7DE728270C25}"/>
              </a:ext>
            </a:extLst>
          </p:cNvPr>
          <p:cNvSpPr/>
          <p:nvPr/>
        </p:nvSpPr>
        <p:spPr bwMode="auto">
          <a:xfrm>
            <a:off x="2024802" y="4681441"/>
            <a:ext cx="3670104" cy="340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D5944F-2F69-CAE7-E4D1-B22AE8AE9283}"/>
              </a:ext>
            </a:extLst>
          </p:cNvPr>
          <p:cNvSpPr/>
          <p:nvPr/>
        </p:nvSpPr>
        <p:spPr bwMode="auto">
          <a:xfrm>
            <a:off x="1989376" y="5355332"/>
            <a:ext cx="2005095" cy="340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954A46-7B1B-1F07-C18A-6FB30C775471}"/>
              </a:ext>
            </a:extLst>
          </p:cNvPr>
          <p:cNvSpPr/>
          <p:nvPr/>
        </p:nvSpPr>
        <p:spPr bwMode="auto">
          <a:xfrm>
            <a:off x="1968120" y="6043410"/>
            <a:ext cx="3959263" cy="41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50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3B323-2ADC-8685-0372-A00F4BA6EF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88" y="1082658"/>
            <a:ext cx="9935824" cy="683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DDA036-D00F-C267-B892-738512F66EDA}"/>
              </a:ext>
            </a:extLst>
          </p:cNvPr>
          <p:cNvSpPr/>
          <p:nvPr/>
        </p:nvSpPr>
        <p:spPr bwMode="auto">
          <a:xfrm>
            <a:off x="1127087" y="1199961"/>
            <a:ext cx="6193049" cy="61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E24BCAC-C066-D11D-A3CC-9FE81BCEAA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88" y="1819741"/>
            <a:ext cx="9838594" cy="3218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DDA036-D00F-C267-B892-738512F66EDA}"/>
              </a:ext>
            </a:extLst>
          </p:cNvPr>
          <p:cNvSpPr/>
          <p:nvPr/>
        </p:nvSpPr>
        <p:spPr bwMode="auto">
          <a:xfrm>
            <a:off x="1127086" y="1944434"/>
            <a:ext cx="6193049" cy="61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DDA036-D00F-C267-B892-738512F66EDA}"/>
              </a:ext>
            </a:extLst>
          </p:cNvPr>
          <p:cNvSpPr/>
          <p:nvPr/>
        </p:nvSpPr>
        <p:spPr bwMode="auto">
          <a:xfrm>
            <a:off x="1107468" y="2763361"/>
            <a:ext cx="6193049" cy="61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DDA036-D00F-C267-B892-738512F66EDA}"/>
              </a:ext>
            </a:extLst>
          </p:cNvPr>
          <p:cNvSpPr/>
          <p:nvPr/>
        </p:nvSpPr>
        <p:spPr bwMode="auto">
          <a:xfrm>
            <a:off x="1114309" y="3525525"/>
            <a:ext cx="6193049" cy="61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27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B1BD6-D1D5-F95A-7B02-54CB46A66E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629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4ABFAE-0BC3-B2F6-4E16-DF39943C6802}"/>
              </a:ext>
            </a:extLst>
          </p:cNvPr>
          <p:cNvSpPr/>
          <p:nvPr/>
        </p:nvSpPr>
        <p:spPr bwMode="auto">
          <a:xfrm>
            <a:off x="1935444" y="2463440"/>
            <a:ext cx="3559892" cy="364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0A3689-7517-429B-4C98-BAF2D1FA77C8}"/>
              </a:ext>
            </a:extLst>
          </p:cNvPr>
          <p:cNvSpPr/>
          <p:nvPr/>
        </p:nvSpPr>
        <p:spPr bwMode="auto">
          <a:xfrm>
            <a:off x="1928312" y="3162919"/>
            <a:ext cx="2342888" cy="413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2473F9-6FA4-80D5-904C-4BF8D9724A2A}"/>
              </a:ext>
            </a:extLst>
          </p:cNvPr>
          <p:cNvSpPr/>
          <p:nvPr/>
        </p:nvSpPr>
        <p:spPr bwMode="auto">
          <a:xfrm>
            <a:off x="1992502" y="3912361"/>
            <a:ext cx="1754521" cy="1042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31BCE3-9FDF-5160-02A3-43252D63796D}"/>
              </a:ext>
            </a:extLst>
          </p:cNvPr>
          <p:cNvSpPr/>
          <p:nvPr/>
        </p:nvSpPr>
        <p:spPr bwMode="auto">
          <a:xfrm>
            <a:off x="1992502" y="5289908"/>
            <a:ext cx="5471650" cy="364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66338C-D912-2DAD-4EC4-BC52A171C30A}"/>
              </a:ext>
            </a:extLst>
          </p:cNvPr>
          <p:cNvSpPr/>
          <p:nvPr/>
        </p:nvSpPr>
        <p:spPr bwMode="auto">
          <a:xfrm>
            <a:off x="1992502" y="6025075"/>
            <a:ext cx="2015266" cy="35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91227-5AA0-45FC-816E-77F4B5339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604" y="980728"/>
            <a:ext cx="10609264" cy="361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DA3CBB-1324-36C5-32EB-E9A87DAE216F}"/>
              </a:ext>
            </a:extLst>
          </p:cNvPr>
          <p:cNvSpPr/>
          <p:nvPr/>
        </p:nvSpPr>
        <p:spPr bwMode="auto">
          <a:xfrm>
            <a:off x="1054076" y="1124744"/>
            <a:ext cx="6698108" cy="528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57C51A-DA0F-09A4-1D48-3A8D295F4355}"/>
              </a:ext>
            </a:extLst>
          </p:cNvPr>
          <p:cNvSpPr/>
          <p:nvPr/>
        </p:nvSpPr>
        <p:spPr bwMode="auto">
          <a:xfrm>
            <a:off x="805684" y="2063711"/>
            <a:ext cx="6586459" cy="496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E35EE1-07CB-35CB-C075-22F367E7720A}"/>
              </a:ext>
            </a:extLst>
          </p:cNvPr>
          <p:cNvSpPr/>
          <p:nvPr/>
        </p:nvSpPr>
        <p:spPr bwMode="auto">
          <a:xfrm>
            <a:off x="1021471" y="2936628"/>
            <a:ext cx="2554249" cy="492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80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User</cp:lastModifiedBy>
  <cp:revision>36</cp:revision>
  <dcterms:created xsi:type="dcterms:W3CDTF">2015-09-16T06:52:26Z</dcterms:created>
  <dcterms:modified xsi:type="dcterms:W3CDTF">2023-05-27T10:47:50Z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