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1" r:id="rId5"/>
    <p:sldId id="372" r:id="rId6"/>
    <p:sldId id="374" r:id="rId7"/>
    <p:sldId id="375" r:id="rId8"/>
    <p:sldId id="377" r:id="rId9"/>
    <p:sldId id="380" r:id="rId10"/>
    <p:sldId id="381" r:id="rId11"/>
    <p:sldId id="382" r:id="rId12"/>
    <p:sldId id="386" r:id="rId13"/>
    <p:sldId id="383" r:id="rId14"/>
    <p:sldId id="38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0" name="yt_shape_1208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44e4940-94f8-4693-8986-02fe71866456.png&quot;}"/>
            </a:endParaRPr>
          </a:p>
        </p:txBody>
      </p:sp>
      <p:sp>
        <p:nvSpPr>
          <p:cNvPr id="12081" name="yt_shape_12081"/>
          <p:cNvSpPr txBox="1"/>
          <p:nvPr/>
        </p:nvSpPr>
        <p:spPr>
          <a:xfrm>
            <a:off x="540000" y="1677544"/>
            <a:ext cx="106455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两边及其夹角分别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的两个三角形全等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边角边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082" name="yt_shape_12082"/>
          <p:cNvSpPr txBox="1"/>
          <p:nvPr/>
        </p:nvSpPr>
        <p:spPr>
          <a:xfrm>
            <a:off x="540000" y="2132463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对应相等的两个三角形不一定全等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921030">
            <a:extLst>
              <a:ext uri="{FF2B5EF4-FFF2-40B4-BE49-F238E27FC236}">
                <a16:creationId xmlns:a16="http://schemas.microsoft.com/office/drawing/2014/main" id="{62AA5EA7-C3CC-8172-5B35-4D539E57642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CC75DB-A1FC-AE65-688B-6EDEB9D374DE}"/>
              </a:ext>
            </a:extLst>
          </p:cNvPr>
          <p:cNvSpPr txBox="1"/>
          <p:nvPr/>
        </p:nvSpPr>
        <p:spPr>
          <a:xfrm>
            <a:off x="3497989" y="160635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1D21D2-6083-4512-2599-5E15018024C6}"/>
              </a:ext>
            </a:extLst>
          </p:cNvPr>
          <p:cNvSpPr txBox="1"/>
          <p:nvPr/>
        </p:nvSpPr>
        <p:spPr>
          <a:xfrm>
            <a:off x="8222389" y="160635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边角边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8" name="yt_shape_12138"/>
          <p:cNvSpPr txBox="1"/>
          <p:nvPr/>
        </p:nvSpPr>
        <p:spPr>
          <a:xfrm>
            <a:off x="540000" y="900000"/>
            <a:ext cx="88243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39" name="yt_image_121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3860" y="1531667"/>
            <a:ext cx="2224278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41" name="yt_shape_12141"/>
              <p:cNvSpPr txBox="1"/>
              <p:nvPr/>
            </p:nvSpPr>
            <p:spPr>
              <a:xfrm>
                <a:off x="540000" y="3013175"/>
                <a:ext cx="5179623" cy="3025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1" name="yt_shape_12141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3175"/>
                <a:ext cx="5179623" cy="3025765"/>
              </a:xfrm>
              <a:prstGeom prst="rect">
                <a:avLst/>
              </a:prstGeom>
              <a:blipFill>
                <a:blip r:embed="rId3"/>
                <a:stretch>
                  <a:fillRect l="-3651" t="-3622" r="-94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4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3" name="yt_shape_12143"/>
          <p:cNvSpPr txBox="1"/>
          <p:nvPr/>
        </p:nvSpPr>
        <p:spPr>
          <a:xfrm>
            <a:off x="540000" y="900000"/>
            <a:ext cx="9400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44" name="yt_shape_12144"/>
          <p:cNvSpPr txBox="1"/>
          <p:nvPr/>
        </p:nvSpPr>
        <p:spPr>
          <a:xfrm>
            <a:off x="540000" y="1379303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45"/>
              <p:cNvSpPr txBox="1"/>
              <p:nvPr/>
            </p:nvSpPr>
            <p:spPr>
              <a:xfrm>
                <a:off x="540000" y="2010970"/>
                <a:ext cx="5172891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145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5172891" cy="2559419"/>
              </a:xfrm>
              <a:prstGeom prst="rect">
                <a:avLst/>
              </a:prstGeom>
              <a:blipFill>
                <a:blip r:embed="rId2"/>
                <a:stretch>
                  <a:fillRect l="-3656" t="-2143" r="-2712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47" name="yt_image_121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364" y="2010970"/>
            <a:ext cx="1651635" cy="160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9" name="yt_shape_12149"/>
          <p:cNvSpPr txBox="1"/>
          <p:nvPr/>
        </p:nvSpPr>
        <p:spPr>
          <a:xfrm>
            <a:off x="540000" y="900000"/>
            <a:ext cx="6341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150"/>
              <p:cNvSpPr txBox="1"/>
              <p:nvPr/>
            </p:nvSpPr>
            <p:spPr>
              <a:xfrm>
                <a:off x="540000" y="1531667"/>
                <a:ext cx="553997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150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539978" cy="3881897"/>
              </a:xfrm>
              <a:prstGeom prst="rect">
                <a:avLst/>
              </a:prstGeom>
              <a:blipFill>
                <a:blip r:embed="rId2"/>
                <a:stretch>
                  <a:fillRect l="-3414" t="-1256" r="-2423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52" name="yt_image_121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364" y="1531667"/>
            <a:ext cx="1651635" cy="160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4" name="yt_shape_121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某地在山区修建高速公路时挖通一条隧道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为估测这条隧道的长度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需测出这座山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请你设计测量方案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并说明设计理由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57" name="yt_shape_12157"/>
          <p:cNvSpPr txBox="1"/>
          <p:nvPr/>
        </p:nvSpPr>
        <p:spPr>
          <a:xfrm>
            <a:off x="3630524" y="2011799"/>
            <a:ext cx="4804649" cy="10625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  <a:r>
              <a:rPr lang="en-US" altLang="zh-CN" sz="5900" b="0" i="0" u="none" spc="21426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  <a:r>
              <a:rPr lang="en-US" altLang="zh-CN" sz="4700" b="0" i="0" u="none" spc="13390">
                <a:solidFill>
                  <a:srgbClr val="1EE3CF"/>
                </a:solidFill>
                <a:effectLst/>
                <a:latin typeface="Times New Roman" pitchFamily="47"/>
                <a:ea typeface="宋体" pitchFamily="47"/>
                <a:cs typeface="宋体" pitchFamily="47"/>
              </a:rPr>
              <a:t> </a:t>
            </a:r>
          </a:p>
        </p:txBody>
      </p:sp>
      <p:pic>
        <p:nvPicPr>
          <p:cNvPr id="12155" name="yt_image_121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0524" y="1844824"/>
            <a:ext cx="2907792" cy="118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56" name="yt_image_121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8316" y="2088855"/>
            <a:ext cx="1849374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59" name="yt_shape_12159"/>
              <p:cNvSpPr txBox="1"/>
              <p:nvPr/>
            </p:nvSpPr>
            <p:spPr>
              <a:xfrm>
                <a:off x="540119" y="3355563"/>
                <a:ext cx="11111999" cy="3025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选择一合适的地点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测出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这样就构成两个三角形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𝑂𝐴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𝑂𝐴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′,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𝐴𝑂𝐵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′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𝑂𝐵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′,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𝑂𝐵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𝑂𝐵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′,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59" name="yt_shape_12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5563"/>
                <a:ext cx="11111999" cy="3025765"/>
              </a:xfrm>
              <a:prstGeom prst="rect">
                <a:avLst/>
              </a:prstGeom>
              <a:blipFill>
                <a:blip r:embed="rId4"/>
                <a:stretch>
                  <a:fillRect l="-1701" t="-362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5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1" name="yt_shape_12161"/>
          <p:cNvSpPr txBox="1"/>
          <p:nvPr/>
        </p:nvSpPr>
        <p:spPr>
          <a:xfrm>
            <a:off x="540000" y="71822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50e1896-0295-4fe0-8187-28c481f5c0ad.png&quot;}"/>
            </a:endParaRPr>
          </a:p>
        </p:txBody>
      </p:sp>
      <p:sp>
        <p:nvSpPr>
          <p:cNvPr id="12162" name="yt_shape_12162"/>
          <p:cNvSpPr txBox="1"/>
          <p:nvPr/>
        </p:nvSpPr>
        <p:spPr>
          <a:xfrm>
            <a:off x="540119" y="1471384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将一块锐角为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的直角三角板如图放置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使三角板斜边的两个端点分别与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试猜想线段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的数量及位置关系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并证明你的猜想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63" name="yt_image_121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031200"/>
            <a:ext cx="2186559" cy="121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5" name="yt_shape_12165"/>
          <p:cNvSpPr txBox="1"/>
          <p:nvPr/>
        </p:nvSpPr>
        <p:spPr>
          <a:xfrm>
            <a:off x="539882" y="2912752"/>
            <a:ext cx="32284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921235">
            <a:extLst>
              <a:ext uri="{FF2B5EF4-FFF2-40B4-BE49-F238E27FC236}">
                <a16:creationId xmlns:a16="http://schemas.microsoft.com/office/drawing/2014/main" id="{3DFE4947-F104-53F8-D63A-D112C04C1CA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42805"/>
            <a:ext cx="4089464" cy="646417"/>
          </a:xfrm>
          <a:prstGeom prst="rect">
            <a:avLst/>
          </a:prstGeom>
        </p:spPr>
      </p:pic>
      <p:sp>
        <p:nvSpPr>
          <p:cNvPr id="7" name="yt_shape_12166">
            <a:extLst>
              <a:ext uri="{FF2B5EF4-FFF2-40B4-BE49-F238E27FC236}">
                <a16:creationId xmlns:a16="http://schemas.microsoft.com/office/drawing/2014/main" id="{8D930827-5407-4747-9577-7CCBCB3394BB}"/>
              </a:ext>
            </a:extLst>
          </p:cNvPr>
          <p:cNvSpPr txBox="1"/>
          <p:nvPr/>
        </p:nvSpPr>
        <p:spPr>
          <a:xfrm>
            <a:off x="539882" y="3341267"/>
            <a:ext cx="7298473" cy="33239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证明过程如下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65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" name="yt_shape_12083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23d29a5-2082-4328-91f9-f657702b55da.png&quot;}"/>
            </a:endParaRPr>
          </a:p>
        </p:txBody>
      </p:sp>
      <p:sp>
        <p:nvSpPr>
          <p:cNvPr id="12084" name="yt_shape_12084"/>
          <p:cNvSpPr txBox="1"/>
          <p:nvPr/>
        </p:nvSpPr>
        <p:spPr>
          <a:xfrm>
            <a:off x="540000" y="1662201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判定三角形全等</a:t>
            </a:r>
          </a:p>
        </p:txBody>
      </p:sp>
      <p:sp>
        <p:nvSpPr>
          <p:cNvPr id="12085" name="yt_shape_12085"/>
          <p:cNvSpPr txBox="1"/>
          <p:nvPr/>
        </p:nvSpPr>
        <p:spPr>
          <a:xfrm>
            <a:off x="540000" y="2161766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如图中全等的三角形有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87" name="yt_table_1208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265779"/>
              </p:ext>
            </p:extLst>
          </p:nvPr>
        </p:nvGraphicFramePr>
        <p:xfrm>
          <a:off x="540000" y="3918661"/>
          <a:ext cx="9349742" cy="424371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6514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164941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12086" name="yt_image_12086_skip" title="H_100.6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0724" y="2641069"/>
            <a:ext cx="490918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21054">
            <a:extLst>
              <a:ext uri="{FF2B5EF4-FFF2-40B4-BE49-F238E27FC236}">
                <a16:creationId xmlns:a16="http://schemas.microsoft.com/office/drawing/2014/main" id="{FAE44226-0262-08A6-595D-9E0C9B39C50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921074">
            <a:extLst>
              <a:ext uri="{FF2B5EF4-FFF2-40B4-BE49-F238E27FC236}">
                <a16:creationId xmlns:a16="http://schemas.microsoft.com/office/drawing/2014/main" id="{55C61F21-4DF1-F86F-85FE-1A5BA7DB2CB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443CEA-49A3-B3B2-7B72-706322B3B439}"/>
              </a:ext>
            </a:extLst>
          </p:cNvPr>
          <p:cNvSpPr txBox="1"/>
          <p:nvPr/>
        </p:nvSpPr>
        <p:spPr>
          <a:xfrm>
            <a:off x="44123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9" name="yt_shape_120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条件确定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还需要添加条件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93" name="yt_table_1209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11691"/>
              </p:ext>
            </p:extLst>
          </p:nvPr>
        </p:nvGraphicFramePr>
        <p:xfrm>
          <a:off x="540000" y="1859435"/>
          <a:ext cx="5505768" cy="848742"/>
        </p:xfrm>
        <a:graphic>
          <a:graphicData uri="http://schemas.openxmlformats.org/drawingml/2006/table">
            <a:tbl>
              <a:tblPr/>
              <a:tblGrid>
                <a:gridCol w="321024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grpSp>
        <p:nvGrpSpPr>
          <p:cNvPr id="12090" name="yt_shape_12090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1363" y="1859435"/>
            <a:ext cx="1738503" cy="1580148"/>
            <a:chOff x="0" y="0"/>
            <a:chExt cx="1738503" cy="1580148"/>
          </a:xfrm>
        </p:grpSpPr>
        <p:pic>
          <p:nvPicPr>
            <p:cNvPr id="3" name="yt_image_1209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8503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2" name="yt_shape_12092"/>
            <p:cNvSpPr txBox="1"/>
            <p:nvPr/>
          </p:nvSpPr>
          <p:spPr>
            <a:xfrm>
              <a:off x="335970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95" name="yt_shape_12095"/>
          <p:cNvSpPr txBox="1"/>
          <p:nvPr/>
        </p:nvSpPr>
        <p:spPr>
          <a:xfrm>
            <a:off x="540000" y="3490022"/>
            <a:ext cx="10802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则可补充的条件是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99" name="yt_table_1209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465434"/>
              </p:ext>
            </p:extLst>
          </p:nvPr>
        </p:nvGraphicFramePr>
        <p:xfrm>
          <a:off x="540000" y="3969325"/>
          <a:ext cx="5453381" cy="848742"/>
        </p:xfrm>
        <a:graphic>
          <a:graphicData uri="http://schemas.openxmlformats.org/drawingml/2006/table">
            <a:tbl>
              <a:tblPr/>
              <a:tblGrid>
                <a:gridCol w="321024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grpSp>
        <p:nvGrpSpPr>
          <p:cNvPr id="12096" name="yt_shape_12096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1926" y="3969325"/>
            <a:ext cx="1637919" cy="1574433"/>
            <a:chOff x="0" y="0"/>
            <a:chExt cx="1637919" cy="1574433"/>
          </a:xfrm>
        </p:grpSpPr>
        <p:pic>
          <p:nvPicPr>
            <p:cNvPr id="2" name="yt_image_1209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7919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8" name="yt_shape_12098"/>
            <p:cNvSpPr txBox="1"/>
            <p:nvPr/>
          </p:nvSpPr>
          <p:spPr>
            <a:xfrm>
              <a:off x="285678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FA9D8AC-B9E1-3E33-D7B6-31388508BE4C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5E399F-7F16-FB25-AD4B-2818F00817CD}"/>
              </a:ext>
            </a:extLst>
          </p:cNvPr>
          <p:cNvSpPr txBox="1"/>
          <p:nvPr/>
        </p:nvSpPr>
        <p:spPr>
          <a:xfrm>
            <a:off x="10317889" y="34432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1" name="yt_shape_12101"/>
          <p:cNvSpPr txBox="1"/>
          <p:nvPr/>
        </p:nvSpPr>
        <p:spPr>
          <a:xfrm>
            <a:off x="540000" y="900000"/>
            <a:ext cx="7251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102" name="yt_image_121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6169" y="1531667"/>
            <a:ext cx="185966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04" name="yt_shape_12104"/>
              <p:cNvSpPr txBox="1"/>
              <p:nvPr/>
            </p:nvSpPr>
            <p:spPr>
              <a:xfrm>
                <a:off x="540000" y="2981178"/>
                <a:ext cx="4276812" cy="1917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𝑂𝐴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𝑂𝐷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𝐴𝑂𝐵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𝐷𝑂𝐶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𝑂𝐵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𝑂𝐶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04" name="yt_shape_12104" descr="{&quot;rangeId&quot;: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1178"/>
                <a:ext cx="4276812" cy="1917769"/>
              </a:xfrm>
              <a:prstGeom prst="rect">
                <a:avLst/>
              </a:prstGeom>
              <a:blipFill>
                <a:blip r:embed="rId3"/>
                <a:stretch>
                  <a:fillRect l="-4422" t="-5714" r="-3281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0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在全等三角形中的应用</a:t>
            </a:r>
          </a:p>
        </p:txBody>
      </p:sp>
      <p:sp>
        <p:nvSpPr>
          <p:cNvPr id="12107" name="yt_shape_12107"/>
          <p:cNvSpPr txBox="1"/>
          <p:nvPr/>
        </p:nvSpPr>
        <p:spPr>
          <a:xfrm>
            <a:off x="540000" y="1399565"/>
            <a:ext cx="102592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那么下列说法不一定成立的是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11" name="yt_table_1211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519034"/>
              </p:ext>
            </p:extLst>
          </p:nvPr>
        </p:nvGraphicFramePr>
        <p:xfrm>
          <a:off x="540000" y="1878868"/>
          <a:ext cx="6248718" cy="848742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grpSp>
        <p:nvGrpSpPr>
          <p:cNvPr id="12108" name="yt_shape_12108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7903" y="1878868"/>
            <a:ext cx="1421892" cy="1656729"/>
            <a:chOff x="0" y="0"/>
            <a:chExt cx="1421892" cy="1656729"/>
          </a:xfrm>
        </p:grpSpPr>
        <p:pic>
          <p:nvPicPr>
            <p:cNvPr id="2" name="yt_image_1210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1892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10" name="yt_shape_12110"/>
            <p:cNvSpPr txBox="1"/>
            <p:nvPr/>
          </p:nvSpPr>
          <p:spPr>
            <a:xfrm>
              <a:off x="177665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21122">
            <a:extLst>
              <a:ext uri="{FF2B5EF4-FFF2-40B4-BE49-F238E27FC236}">
                <a16:creationId xmlns:a16="http://schemas.microsoft.com/office/drawing/2014/main" id="{D87B0EF6-5E70-0B4C-ECD0-01F1C209A9C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61F1DDB-7B8C-65C7-18A8-3A22247A1109}"/>
              </a:ext>
            </a:extLst>
          </p:cNvPr>
          <p:cNvSpPr txBox="1"/>
          <p:nvPr/>
        </p:nvSpPr>
        <p:spPr>
          <a:xfrm>
            <a:off x="977972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将两根钢条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自由转动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就做成一个测量工件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的长等于内槽宽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的理由是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17" name="yt_shape_12117"/>
          <p:cNvSpPr txBox="1"/>
          <p:nvPr/>
        </p:nvSpPr>
        <p:spPr>
          <a:xfrm>
            <a:off x="540000" y="43419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14" name="yt_shape_12114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7891" y="2491930"/>
            <a:ext cx="1736217" cy="1799604"/>
            <a:chOff x="0" y="0"/>
            <a:chExt cx="1736217" cy="1799604"/>
          </a:xfrm>
        </p:grpSpPr>
        <p:pic>
          <p:nvPicPr>
            <p:cNvPr id="2" name="yt_image_121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6217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16" name="yt_shape_12116"/>
            <p:cNvSpPr txBox="1"/>
            <p:nvPr/>
          </p:nvSpPr>
          <p:spPr>
            <a:xfrm>
              <a:off x="296736" y="1439604"/>
              <a:ext cx="1178745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en-US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 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7C3698-B903-D0EC-D99C-E78E471D6267}"/>
              </a:ext>
            </a:extLst>
          </p:cNvPr>
          <p:cNvSpPr txBox="1"/>
          <p:nvPr/>
        </p:nvSpPr>
        <p:spPr>
          <a:xfrm>
            <a:off x="1974108" y="1804170"/>
            <a:ext cx="150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8" name="yt_shape_12118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弄错全等三角形的对应关系</a:t>
            </a:r>
          </a:p>
        </p:txBody>
      </p:sp>
      <p:sp>
        <p:nvSpPr>
          <p:cNvPr id="12119" name="yt_shape_1211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21" name="yt_table_1212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78079"/>
              </p:ext>
            </p:extLst>
          </p:nvPr>
        </p:nvGraphicFramePr>
        <p:xfrm>
          <a:off x="540000" y="2359000"/>
          <a:ext cx="2243138" cy="1697484"/>
        </p:xfrm>
        <a:graphic>
          <a:graphicData uri="http://schemas.openxmlformats.org/drawingml/2006/table">
            <a:tbl>
              <a:tblPr/>
              <a:tblGrid>
                <a:gridCol w="2243138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pic>
        <p:nvPicPr>
          <p:cNvPr id="12120" name="yt_image_12120_skip" title="H_101.8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1074" y="2359000"/>
            <a:ext cx="1708785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21160">
            <a:extLst>
              <a:ext uri="{FF2B5EF4-FFF2-40B4-BE49-F238E27FC236}">
                <a16:creationId xmlns:a16="http://schemas.microsoft.com/office/drawing/2014/main" id="{5B31D096-65E9-A62B-90E0-AE0E31B8703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91863E-D749-3C10-C3AD-F5BC24967481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a478777-560f-4054-be5d-a4511f298676.png&quot;}"/>
            </a:endParaRPr>
          </a:p>
        </p:txBody>
      </p:sp>
      <p:sp>
        <p:nvSpPr>
          <p:cNvPr id="12124" name="yt_shape_12124"/>
          <p:cNvSpPr txBox="1"/>
          <p:nvPr/>
        </p:nvSpPr>
        <p:spPr>
          <a:xfrm>
            <a:off x="540000" y="1653160"/>
            <a:ext cx="7864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下列四组条件中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25" name="yt_table_1212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71602"/>
              </p:ext>
            </p:extLst>
          </p:nvPr>
        </p:nvGraphicFramePr>
        <p:xfrm>
          <a:off x="540000" y="2284827"/>
          <a:ext cx="5035550" cy="1697484"/>
        </p:xfrm>
        <a:graphic>
          <a:graphicData uri="http://schemas.openxmlformats.org/drawingml/2006/table">
            <a:tbl>
              <a:tblPr/>
              <a:tblGrid>
                <a:gridCol w="503555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sp>
        <p:nvSpPr>
          <p:cNvPr id="12127" name="yt_shape_12127"/>
          <p:cNvSpPr txBox="1"/>
          <p:nvPr/>
        </p:nvSpPr>
        <p:spPr>
          <a:xfrm>
            <a:off x="540119" y="403272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则图中全等三角形共有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31" name="yt_table_1213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816196"/>
              </p:ext>
            </p:extLst>
          </p:nvPr>
        </p:nvGraphicFramePr>
        <p:xfrm>
          <a:off x="540000" y="4512027"/>
          <a:ext cx="3761106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grpSp>
        <p:nvGrpSpPr>
          <p:cNvPr id="12128" name="yt_shape_12128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3945" y="4512027"/>
            <a:ext cx="1845945" cy="1799604"/>
            <a:chOff x="0" y="0"/>
            <a:chExt cx="1845945" cy="1799604"/>
          </a:xfrm>
        </p:grpSpPr>
        <p:pic>
          <p:nvPicPr>
            <p:cNvPr id="2" name="yt_image_1212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5945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0" name="yt_shape_12130"/>
            <p:cNvSpPr txBox="1"/>
            <p:nvPr/>
          </p:nvSpPr>
          <p:spPr>
            <a:xfrm>
              <a:off x="389691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21188">
            <a:extLst>
              <a:ext uri="{FF2B5EF4-FFF2-40B4-BE49-F238E27FC236}">
                <a16:creationId xmlns:a16="http://schemas.microsoft.com/office/drawing/2014/main" id="{38501011-4BF3-1E40-3237-0FFF1A85EBC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883768-4030-85BE-A323-BF957BFCF1C5}"/>
              </a:ext>
            </a:extLst>
          </p:cNvPr>
          <p:cNvSpPr txBox="1"/>
          <p:nvPr/>
        </p:nvSpPr>
        <p:spPr>
          <a:xfrm>
            <a:off x="7408001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0F3B36-8F67-C08F-F030-C063AF0357A7}"/>
              </a:ext>
            </a:extLst>
          </p:cNvPr>
          <p:cNvSpPr txBox="1"/>
          <p:nvPr/>
        </p:nvSpPr>
        <p:spPr>
          <a:xfrm>
            <a:off x="10708532" y="39859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3" name="yt_shape_12133"/>
          <p:cNvSpPr txBox="1"/>
          <p:nvPr/>
        </p:nvSpPr>
        <p:spPr>
          <a:xfrm>
            <a:off x="540119" y="9243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有一块三角形镜子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小明不小心将它打破成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现需配成同样大小的一块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为了方便起见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需带上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其理由是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有两边及其夹角对应相等的两个三角形全等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37" name="yt_shape_12137"/>
          <p:cNvSpPr txBox="1"/>
          <p:nvPr/>
        </p:nvSpPr>
        <p:spPr>
          <a:xfrm>
            <a:off x="540000" y="44744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4" name="yt_shape_12134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9922" y="2491930"/>
            <a:ext cx="1232154" cy="1932192"/>
            <a:chOff x="0" y="0"/>
            <a:chExt cx="1232154" cy="1932192"/>
          </a:xfrm>
        </p:grpSpPr>
        <p:pic>
          <p:nvPicPr>
            <p:cNvPr id="2" name="yt_image_1213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2154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6" name="yt_shape_12136"/>
            <p:cNvSpPr txBox="1"/>
            <p:nvPr/>
          </p:nvSpPr>
          <p:spPr>
            <a:xfrm>
              <a:off x="6613" y="1572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AAE2A8-2BF1-D717-D6B4-79038008411B}"/>
              </a:ext>
            </a:extLst>
          </p:cNvPr>
          <p:cNvSpPr txBox="1"/>
          <p:nvPr/>
        </p:nvSpPr>
        <p:spPr>
          <a:xfrm>
            <a:off x="60889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26C290-DCA5-6930-29F3-AC4510DE1B7B}"/>
              </a:ext>
            </a:extLst>
          </p:cNvPr>
          <p:cNvSpPr txBox="1"/>
          <p:nvPr/>
        </p:nvSpPr>
        <p:spPr>
          <a:xfrm>
            <a:off x="9289307" y="132868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有两边及其夹角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59AF82-5B4D-A3CB-25C8-84D92EEC2DA1}"/>
              </a:ext>
            </a:extLst>
          </p:cNvPr>
          <p:cNvSpPr txBox="1"/>
          <p:nvPr/>
        </p:nvSpPr>
        <p:spPr>
          <a:xfrm>
            <a:off x="450108" y="1804170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对应相等的两个三角形全等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1268</Words>
  <Application>Microsoft Office PowerPoint</Application>
  <PresentationFormat>宽屏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2023-05-05T05:33:00Z</dcterms:created>
  <dcterms:modified xsi:type="dcterms:W3CDTF">2023-05-29T07:53:29Z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