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4" r:id="rId6"/>
    <p:sldId id="376" r:id="rId7"/>
    <p:sldId id="377" r:id="rId8"/>
    <p:sldId id="379" r:id="rId9"/>
    <p:sldId id="381" r:id="rId10"/>
    <p:sldId id="382" r:id="rId11"/>
    <p:sldId id="383" r:id="rId12"/>
    <p:sldId id="389" r:id="rId13"/>
    <p:sldId id="384" r:id="rId14"/>
    <p:sldId id="38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3" name="yt_shape_1319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2d3f3c7-5a42-4915-975e-f9e11645a4cb.png&quot;}"/>
            </a:endParaRPr>
          </a:p>
        </p:txBody>
      </p:sp>
      <p:sp>
        <p:nvSpPr>
          <p:cNvPr id="13194" name="yt_shape_13194"/>
          <p:cNvSpPr txBox="1"/>
          <p:nvPr/>
        </p:nvSpPr>
        <p:spPr>
          <a:xfrm>
            <a:off x="540000" y="1665352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垂直于一条线段并且平分这条线段的直线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叫做这条线段的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95" name="yt_shape_13195"/>
          <p:cNvSpPr txBox="1"/>
          <p:nvPr/>
        </p:nvSpPr>
        <p:spPr>
          <a:xfrm>
            <a:off x="540000" y="2144655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它的对称轴是线段所在的直线和线段的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96" name="yt_shape_13196"/>
          <p:cNvSpPr txBox="1"/>
          <p:nvPr/>
        </p:nvSpPr>
        <p:spPr>
          <a:xfrm>
            <a:off x="540000" y="2623958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线段垂直平分线上的点到线段两端的距离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97" name="yt_shape_13197"/>
          <p:cNvSpPr txBox="1"/>
          <p:nvPr/>
        </p:nvSpPr>
        <p:spPr>
          <a:xfrm>
            <a:off x="540000" y="3103261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到线段两端距离相等的点在线段的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94691">
            <a:extLst>
              <a:ext uri="{FF2B5EF4-FFF2-40B4-BE49-F238E27FC236}">
                <a16:creationId xmlns:a16="http://schemas.microsoft.com/office/drawing/2014/main" id="{547FBCC5-0850-BF34-62E1-88D1EDCDFB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5155EB-FAB7-6211-522D-44AAA7671825}"/>
              </a:ext>
            </a:extLst>
          </p:cNvPr>
          <p:cNvSpPr txBox="1"/>
          <p:nvPr/>
        </p:nvSpPr>
        <p:spPr>
          <a:xfrm>
            <a:off x="8984389" y="160635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E4DD3E-1FA0-4C3B-B217-554B104C3027}"/>
              </a:ext>
            </a:extLst>
          </p:cNvPr>
          <p:cNvSpPr txBox="1"/>
          <p:nvPr/>
        </p:nvSpPr>
        <p:spPr>
          <a:xfrm>
            <a:off x="8984389" y="208565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882082-B5BD-1861-5C11-115C4665597C}"/>
              </a:ext>
            </a:extLst>
          </p:cNvPr>
          <p:cNvSpPr txBox="1"/>
          <p:nvPr/>
        </p:nvSpPr>
        <p:spPr>
          <a:xfrm>
            <a:off x="6545989" y="25649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D78AB1-2A05-71C9-5B86-B50005CEE4FA}"/>
              </a:ext>
            </a:extLst>
          </p:cNvPr>
          <p:cNvSpPr txBox="1"/>
          <p:nvPr/>
        </p:nvSpPr>
        <p:spPr>
          <a:xfrm>
            <a:off x="5631589" y="304426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4" name="yt_shape_1326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页复习题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000" y="36755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5" name="yt_shape_13265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1033" y="2011799"/>
            <a:ext cx="1749933" cy="1613295"/>
            <a:chOff x="0" y="0"/>
            <a:chExt cx="1749933" cy="1613295"/>
          </a:xfrm>
        </p:grpSpPr>
        <p:pic>
          <p:nvPicPr>
            <p:cNvPr id="2" name="yt_image_132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9933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7" name="yt_shape_13267"/>
            <p:cNvSpPr txBox="1"/>
            <p:nvPr/>
          </p:nvSpPr>
          <p:spPr>
            <a:xfrm>
              <a:off x="265502" y="125329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AC3C72-F23A-C94F-13D3-DE8C36A37264}"/>
              </a:ext>
            </a:extLst>
          </p:cNvPr>
          <p:cNvSpPr txBox="1"/>
          <p:nvPr/>
        </p:nvSpPr>
        <p:spPr>
          <a:xfrm>
            <a:off x="7576396" y="1328682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52DBD2-C769-C4F8-558A-BB2FB0AFC954}"/>
              </a:ext>
            </a:extLst>
          </p:cNvPr>
          <p:cNvSpPr txBox="1"/>
          <p:nvPr/>
        </p:nvSpPr>
        <p:spPr>
          <a:xfrm>
            <a:off x="9708407" y="1328682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270" name="yt_shape_13270"/>
          <p:cNvSpPr txBox="1"/>
          <p:nvPr/>
        </p:nvSpPr>
        <p:spPr>
          <a:xfrm>
            <a:off x="540000" y="1859435"/>
            <a:ext cx="2152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271"/>
          <p:cNvSpPr txBox="1"/>
          <p:nvPr/>
        </p:nvSpPr>
        <p:spPr>
          <a:xfrm>
            <a:off x="540000" y="2491102"/>
            <a:ext cx="620522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272" name="yt_image_132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326" y="2491102"/>
            <a:ext cx="195567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000" y="900000"/>
            <a:ext cx="38456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275"/>
          <p:cNvSpPr txBox="1"/>
          <p:nvPr/>
        </p:nvSpPr>
        <p:spPr>
          <a:xfrm>
            <a:off x="540000" y="1531667"/>
            <a:ext cx="671498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276" name="yt_image_132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326" y="1531667"/>
            <a:ext cx="195567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8" name="yt_shape_13278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836b28b-e4d0-4ba0-86d1-5d3e2288b6be.png&quot;}"/>
            </a:endParaRPr>
          </a:p>
        </p:txBody>
      </p:sp>
      <p:sp>
        <p:nvSpPr>
          <p:cNvPr id="13279" name="yt_shape_13279"/>
          <p:cNvSpPr txBox="1"/>
          <p:nvPr/>
        </p:nvSpPr>
        <p:spPr>
          <a:xfrm>
            <a:off x="540119" y="14458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3331393" y="3037786"/>
            <a:ext cx="5408917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21222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5300" b="0" i="0" u="none" spc="18056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  <a:cs typeface="宋体" pitchFamily="53"/>
              </a:rPr>
              <a:t> </a:t>
            </a:r>
          </a:p>
        </p:txBody>
      </p:sp>
      <p:pic>
        <p:nvPicPr>
          <p:cNvPr id="13280" name="yt_image_1328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6261" y="2405155"/>
            <a:ext cx="2894549" cy="125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1" name="yt_image_132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5584" y="4172392"/>
            <a:ext cx="2460879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94881">
            <a:extLst>
              <a:ext uri="{FF2B5EF4-FFF2-40B4-BE49-F238E27FC236}">
                <a16:creationId xmlns:a16="http://schemas.microsoft.com/office/drawing/2014/main" id="{AF23ABCD-E262-B1EF-4939-08DFC855335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284">
                <a:extLst>
                  <a:ext uri="{FF2B5EF4-FFF2-40B4-BE49-F238E27FC236}">
                    <a16:creationId xmlns:a16="http://schemas.microsoft.com/office/drawing/2014/main" id="{A931C28E-A4BF-43FE-ADC7-C985CE0CD071}"/>
                  </a:ext>
                </a:extLst>
              </p:cNvPr>
              <p:cNvSpPr txBox="1"/>
              <p:nvPr/>
            </p:nvSpPr>
            <p:spPr>
              <a:xfrm>
                <a:off x="468666" y="2861656"/>
                <a:ext cx="7316105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∠1=∠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𝐷𝐸𝐺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𝐴𝐸𝐶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284">
                <a:extLst>
                  <a:ext uri="{FF2B5EF4-FFF2-40B4-BE49-F238E27FC236}">
                    <a16:creationId xmlns:a16="http://schemas.microsoft.com/office/drawing/2014/main" id="{A931C28E-A4BF-43FE-ADC7-C985CE0CD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2861656"/>
                <a:ext cx="7316105" cy="3764428"/>
              </a:xfrm>
              <a:prstGeom prst="rect">
                <a:avLst/>
              </a:prstGeom>
              <a:blipFill>
                <a:blip r:embed="rId5"/>
                <a:stretch>
                  <a:fillRect l="-2583" t="-2913" r="-1833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397090" y="1038863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43c54ee-1be5-4afc-8f76-b5c8b46dc76e.png&quot;}"/>
            </a:endParaRPr>
          </a:p>
        </p:txBody>
      </p:sp>
      <p:sp>
        <p:nvSpPr>
          <p:cNvPr id="13287" name="yt_shape_13287"/>
          <p:cNvSpPr txBox="1"/>
          <p:nvPr/>
        </p:nvSpPr>
        <p:spPr>
          <a:xfrm>
            <a:off x="540000" y="1503867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要证明一条直线是线段的垂直平分线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只需证明这条直线上的两点到线段两个端点的距离相等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三角形三边的垂直平分线相交于一点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这一点到三角形三个顶点的距离相等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094902">
            <a:extLst>
              <a:ext uri="{FF2B5EF4-FFF2-40B4-BE49-F238E27FC236}">
                <a16:creationId xmlns:a16="http://schemas.microsoft.com/office/drawing/2014/main" id="{85A9E1C7-0C05-A218-B49F-EBBFE96C4B8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66327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8" name="yt_shape_1319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8efea00-d585-41da-b799-c1d41e195cec.png&quot;}"/>
            </a:endParaRPr>
          </a:p>
        </p:txBody>
      </p:sp>
      <p:sp>
        <p:nvSpPr>
          <p:cNvPr id="13199" name="yt_shape_13199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线段垂直平分线的性质</a:t>
            </a:r>
          </a:p>
        </p:txBody>
      </p:sp>
      <p:sp>
        <p:nvSpPr>
          <p:cNvPr id="13200" name="yt_shape_13200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04" name="yt_table_1320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153997"/>
              </p:ext>
            </p:extLst>
          </p:nvPr>
        </p:nvGraphicFramePr>
        <p:xfrm>
          <a:off x="540000" y="3121201"/>
          <a:ext cx="4504056" cy="848742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grpSp>
        <p:nvGrpSpPr>
          <p:cNvPr id="13201" name="yt_shape_13201_skip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5091" y="3121201"/>
            <a:ext cx="1884807" cy="1964196"/>
            <a:chOff x="0" y="0"/>
            <a:chExt cx="1884807" cy="1964196"/>
          </a:xfrm>
        </p:grpSpPr>
        <p:pic>
          <p:nvPicPr>
            <p:cNvPr id="2" name="yt_image_1320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4807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3" name="yt_shape_13203"/>
            <p:cNvSpPr txBox="1"/>
            <p:nvPr/>
          </p:nvSpPr>
          <p:spPr>
            <a:xfrm>
              <a:off x="409122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094715">
            <a:extLst>
              <a:ext uri="{FF2B5EF4-FFF2-40B4-BE49-F238E27FC236}">
                <a16:creationId xmlns:a16="http://schemas.microsoft.com/office/drawing/2014/main" id="{C8B73744-743A-6BEC-7DFB-D41D4522E69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6" name="yt_shape_1685211094731">
            <a:extLst>
              <a:ext uri="{FF2B5EF4-FFF2-40B4-BE49-F238E27FC236}">
                <a16:creationId xmlns:a16="http://schemas.microsoft.com/office/drawing/2014/main" id="{49A675FE-C9F6-247A-7988-C06D5AA9E00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D80827D-5041-4F83-C708-3A91154C4B78}"/>
              </a:ext>
            </a:extLst>
          </p:cNvPr>
          <p:cNvSpPr txBox="1"/>
          <p:nvPr/>
        </p:nvSpPr>
        <p:spPr>
          <a:xfrm>
            <a:off x="22789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6" name="yt_shape_1320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三个居民小区的位置成三角形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现决定在三个小区之间修建一个购物超市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使超市到三个小区的距离相等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则超市应建在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10" name="yt_table_1321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738306"/>
              </p:ext>
            </p:extLst>
          </p:nvPr>
        </p:nvGraphicFramePr>
        <p:xfrm>
          <a:off x="540000" y="1859435"/>
          <a:ext cx="5680075" cy="1697484"/>
        </p:xfrm>
        <a:graphic>
          <a:graphicData uri="http://schemas.openxmlformats.org/drawingml/2006/table">
            <a:tbl>
              <a:tblPr/>
              <a:tblGrid>
                <a:gridCol w="5680075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两边高线的交点处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两边中线的交点处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两边垂直平分线的交点处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两内角平分线的交点处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grpSp>
        <p:nvGrpSpPr>
          <p:cNvPr id="13207" name="yt_shape_13207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1074" y="1859435"/>
            <a:ext cx="1708785" cy="1668159"/>
            <a:chOff x="0" y="0"/>
            <a:chExt cx="1708785" cy="1668159"/>
          </a:xfrm>
        </p:grpSpPr>
        <p:pic>
          <p:nvPicPr>
            <p:cNvPr id="2" name="yt_image_132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8785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9" name="yt_shape_13209"/>
            <p:cNvSpPr txBox="1"/>
            <p:nvPr/>
          </p:nvSpPr>
          <p:spPr>
            <a:xfrm>
              <a:off x="321111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968485-63B2-CE46-BB87-37BE38F99E72}"/>
              </a:ext>
            </a:extLst>
          </p:cNvPr>
          <p:cNvSpPr txBox="1"/>
          <p:nvPr/>
        </p:nvSpPr>
        <p:spPr>
          <a:xfrm>
            <a:off x="89845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2" name="yt_shape_132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16" name="yt_shape_13216"/>
          <p:cNvSpPr txBox="1"/>
          <p:nvPr/>
        </p:nvSpPr>
        <p:spPr>
          <a:xfrm>
            <a:off x="540000" y="4104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3" name="yt_shape_13213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619" y="1484784"/>
            <a:ext cx="1516761" cy="1909332"/>
            <a:chOff x="0" y="0"/>
            <a:chExt cx="1516761" cy="1909332"/>
          </a:xfrm>
        </p:grpSpPr>
        <p:pic>
          <p:nvPicPr>
            <p:cNvPr id="2" name="yt_image_1321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6761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5" name="yt_shape_13215"/>
            <p:cNvSpPr txBox="1"/>
            <p:nvPr/>
          </p:nvSpPr>
          <p:spPr>
            <a:xfrm>
              <a:off x="225099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742D6F-64FC-238C-45F7-6C5D8BFEF585}"/>
              </a:ext>
            </a:extLst>
          </p:cNvPr>
          <p:cNvSpPr txBox="1"/>
          <p:nvPr/>
        </p:nvSpPr>
        <p:spPr>
          <a:xfrm>
            <a:off x="395372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17">
            <a:extLst>
              <a:ext uri="{FF2B5EF4-FFF2-40B4-BE49-F238E27FC236}">
                <a16:creationId xmlns:a16="http://schemas.microsoft.com/office/drawing/2014/main" id="{7596E092-CE27-4813-BAD5-1DC9165EDBE0}"/>
              </a:ext>
            </a:extLst>
          </p:cNvPr>
          <p:cNvSpPr txBox="1"/>
          <p:nvPr/>
        </p:nvSpPr>
        <p:spPr>
          <a:xfrm>
            <a:off x="540001" y="35392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分别垂直平分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3221">
            <a:extLst>
              <a:ext uri="{FF2B5EF4-FFF2-40B4-BE49-F238E27FC236}">
                <a16:creationId xmlns:a16="http://schemas.microsoft.com/office/drawing/2014/main" id="{42A5078F-FA7D-45D2-A88A-46792BBD3A02}"/>
              </a:ext>
            </a:extLst>
          </p:cNvPr>
          <p:cNvSpPr txBox="1"/>
          <p:nvPr/>
        </p:nvSpPr>
        <p:spPr>
          <a:xfrm>
            <a:off x="539882" y="64907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218" title="H_140.8911">
            <a:extLst>
              <a:ext uri="{FF2B5EF4-FFF2-40B4-BE49-F238E27FC236}">
                <a16:creationId xmlns:a16="http://schemas.microsoft.com/office/drawing/2014/main" id="{53E16120-0889-42D1-AE81-6C0418C7BCD9}"/>
              </a:ext>
            </a:extLst>
          </p:cNvPr>
          <p:cNvGrpSpPr/>
          <p:nvPr/>
        </p:nvGrpSpPr>
        <p:grpSpPr>
          <a:xfrm>
            <a:off x="4835724" y="4365104"/>
            <a:ext cx="2520315" cy="1789317"/>
            <a:chOff x="0" y="0"/>
            <a:chExt cx="2520315" cy="1789317"/>
          </a:xfrm>
        </p:grpSpPr>
        <p:pic>
          <p:nvPicPr>
            <p:cNvPr id="11" name="yt_image_13218">
              <a:extLst>
                <a:ext uri="{FF2B5EF4-FFF2-40B4-BE49-F238E27FC236}">
                  <a16:creationId xmlns:a16="http://schemas.microsoft.com/office/drawing/2014/main" id="{2F198ACD-2E7C-42CF-8B58-3CB29A26A03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20315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220">
              <a:extLst>
                <a:ext uri="{FF2B5EF4-FFF2-40B4-BE49-F238E27FC236}">
                  <a16:creationId xmlns:a16="http://schemas.microsoft.com/office/drawing/2014/main" id="{EC6C0290-F20B-49C5-A60A-4C754233F2BA}"/>
                </a:ext>
              </a:extLst>
            </p:cNvPr>
            <p:cNvSpPr txBox="1"/>
            <p:nvPr/>
          </p:nvSpPr>
          <p:spPr>
            <a:xfrm>
              <a:off x="726876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DE6F3DD-508F-40FF-938D-190F15B87C66}"/>
              </a:ext>
            </a:extLst>
          </p:cNvPr>
          <p:cNvSpPr txBox="1"/>
          <p:nvPr/>
        </p:nvSpPr>
        <p:spPr>
          <a:xfrm>
            <a:off x="1669190" y="39678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2" name="yt_shape_13222"/>
          <p:cNvSpPr txBox="1"/>
          <p:nvPr/>
        </p:nvSpPr>
        <p:spPr>
          <a:xfrm>
            <a:off x="494314" y="1041659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线段垂直平分线的判定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23" name="yt_shape_13223"/>
              <p:cNvSpPr txBox="1"/>
              <p:nvPr/>
            </p:nvSpPr>
            <p:spPr>
              <a:xfrm>
                <a:off x="540119" y="1541224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上分别截取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223" name="yt_shape_132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1224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26" name="yt_table_1322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584344"/>
              </p:ext>
            </p:extLst>
          </p:nvPr>
        </p:nvGraphicFramePr>
        <p:xfrm>
          <a:off x="540000" y="3178665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pic>
        <p:nvPicPr>
          <p:cNvPr id="13225" name="yt_image_13225_skip" title="H_121.77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334" y="3178665"/>
            <a:ext cx="1442466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94771">
            <a:extLst>
              <a:ext uri="{FF2B5EF4-FFF2-40B4-BE49-F238E27FC236}">
                <a16:creationId xmlns:a16="http://schemas.microsoft.com/office/drawing/2014/main" id="{F61C8D6B-45E0-441B-3257-F822C290797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8228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59E083-73F0-28F3-C2C9-15242BFF5065}"/>
              </a:ext>
            </a:extLst>
          </p:cNvPr>
          <p:cNvSpPr txBox="1"/>
          <p:nvPr/>
        </p:nvSpPr>
        <p:spPr>
          <a:xfrm>
            <a:off x="6798521" y="264135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229" name="yt_image_132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484784"/>
            <a:ext cx="2098548" cy="252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231">
            <a:extLst>
              <a:ext uri="{FF2B5EF4-FFF2-40B4-BE49-F238E27FC236}">
                <a16:creationId xmlns:a16="http://schemas.microsoft.com/office/drawing/2014/main" id="{57C50375-6030-4715-9A47-9792DE0DFFB3}"/>
              </a:ext>
            </a:extLst>
          </p:cNvPr>
          <p:cNvSpPr txBox="1"/>
          <p:nvPr/>
        </p:nvSpPr>
        <p:spPr>
          <a:xfrm>
            <a:off x="539882" y="1859804"/>
            <a:ext cx="13849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232">
            <a:extLst>
              <a:ext uri="{FF2B5EF4-FFF2-40B4-BE49-F238E27FC236}">
                <a16:creationId xmlns:a16="http://schemas.microsoft.com/office/drawing/2014/main" id="{70452AA0-0F0A-4B71-B529-E5987BE070B6}"/>
              </a:ext>
            </a:extLst>
          </p:cNvPr>
          <p:cNvSpPr txBox="1"/>
          <p:nvPr/>
        </p:nvSpPr>
        <p:spPr>
          <a:xfrm>
            <a:off x="539882" y="2322628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3233">
            <a:extLst>
              <a:ext uri="{FF2B5EF4-FFF2-40B4-BE49-F238E27FC236}">
                <a16:creationId xmlns:a16="http://schemas.microsoft.com/office/drawing/2014/main" id="{EB536E10-0D1B-4F5C-9442-B921F7A144DA}"/>
              </a:ext>
            </a:extLst>
          </p:cNvPr>
          <p:cNvSpPr txBox="1"/>
          <p:nvPr/>
        </p:nvSpPr>
        <p:spPr>
          <a:xfrm>
            <a:off x="539882" y="2801931"/>
            <a:ext cx="93647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点也在线段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234">
            <a:extLst>
              <a:ext uri="{FF2B5EF4-FFF2-40B4-BE49-F238E27FC236}">
                <a16:creationId xmlns:a16="http://schemas.microsoft.com/office/drawing/2014/main" id="{76071EED-E07E-4B29-A8D5-BF7B89A5CFC4}"/>
              </a:ext>
            </a:extLst>
          </p:cNvPr>
          <p:cNvSpPr txBox="1"/>
          <p:nvPr/>
        </p:nvSpPr>
        <p:spPr>
          <a:xfrm>
            <a:off x="539882" y="3281234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两点确定一条直线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235">
            <a:extLst>
              <a:ext uri="{FF2B5EF4-FFF2-40B4-BE49-F238E27FC236}">
                <a16:creationId xmlns:a16="http://schemas.microsoft.com/office/drawing/2014/main" id="{97F1F417-BE66-4943-9D9B-1733B06069BB}"/>
              </a:ext>
            </a:extLst>
          </p:cNvPr>
          <p:cNvSpPr txBox="1"/>
          <p:nvPr/>
        </p:nvSpPr>
        <p:spPr>
          <a:xfrm>
            <a:off x="539882" y="3744058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3236">
            <a:extLst>
              <a:ext uri="{FF2B5EF4-FFF2-40B4-BE49-F238E27FC236}">
                <a16:creationId xmlns:a16="http://schemas.microsoft.com/office/drawing/2014/main" id="{2C6F1D52-8C78-45BC-994B-365FC5516459}"/>
              </a:ext>
            </a:extLst>
          </p:cNvPr>
          <p:cNvSpPr txBox="1"/>
          <p:nvPr/>
        </p:nvSpPr>
        <p:spPr>
          <a:xfrm>
            <a:off x="539882" y="4223361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3237">
            <a:extLst>
              <a:ext uri="{FF2B5EF4-FFF2-40B4-BE49-F238E27FC236}">
                <a16:creationId xmlns:a16="http://schemas.microsoft.com/office/drawing/2014/main" id="{DD0EC0E1-76F2-4AA8-B245-6C14C427EB71}"/>
              </a:ext>
            </a:extLst>
          </p:cNvPr>
          <p:cNvSpPr txBox="1"/>
          <p:nvPr/>
        </p:nvSpPr>
        <p:spPr>
          <a:xfrm>
            <a:off x="539882" y="4702664"/>
            <a:ext cx="1537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1" name="yt_image_13238">
            <a:extLst>
              <a:ext uri="{FF2B5EF4-FFF2-40B4-BE49-F238E27FC236}">
                <a16:creationId xmlns:a16="http://schemas.microsoft.com/office/drawing/2014/main" id="{DA114EEC-C73E-4966-AED4-51BA2B22B51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3626" y="4423866"/>
            <a:ext cx="1404747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494314" y="908720"/>
            <a:ext cx="77344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对线段的垂直平分线的判定理解不透而出错</a:t>
            </a:r>
          </a:p>
        </p:txBody>
      </p:sp>
      <p:sp>
        <p:nvSpPr>
          <p:cNvPr id="13241" name="yt_shape_13241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245" name="yt_shape_13245"/>
          <p:cNvSpPr txBox="1"/>
          <p:nvPr/>
        </p:nvSpPr>
        <p:spPr>
          <a:xfrm>
            <a:off x="540000" y="43323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42" name="yt_shape_13242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3042" y="2520084"/>
            <a:ext cx="1605915" cy="1830400"/>
            <a:chOff x="0" y="0"/>
            <a:chExt cx="1605915" cy="1830400"/>
          </a:xfrm>
        </p:grpSpPr>
        <p:pic>
          <p:nvPicPr>
            <p:cNvPr id="2" name="yt_image_13242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5915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4" name="yt_shape_13244"/>
            <p:cNvSpPr txBox="1"/>
            <p:nvPr/>
          </p:nvSpPr>
          <p:spPr>
            <a:xfrm>
              <a:off x="269676" y="140188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46" name="yt_shape_13246"/>
          <p:cNvSpPr txBox="1"/>
          <p:nvPr/>
        </p:nvSpPr>
        <p:spPr>
          <a:xfrm>
            <a:off x="540000" y="4705808"/>
            <a:ext cx="105974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3247" name="yt_table_1324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68761"/>
              </p:ext>
            </p:extLst>
          </p:nvPr>
        </p:nvGraphicFramePr>
        <p:xfrm>
          <a:off x="540000" y="533747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</a:tbl>
          </a:graphicData>
        </a:graphic>
      </p:graphicFrame>
      <p:pic>
        <p:nvPicPr>
          <p:cNvPr id="4" name="yt_shape_1685211094812">
            <a:extLst>
              <a:ext uri="{FF2B5EF4-FFF2-40B4-BE49-F238E27FC236}">
                <a16:creationId xmlns:a16="http://schemas.microsoft.com/office/drawing/2014/main" id="{71B94CCD-AEBF-1AB9-A06D-D79121A35A0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934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02606D-A572-6F45-A97C-AD78AC93F957}"/>
              </a:ext>
            </a:extLst>
          </p:cNvPr>
          <p:cNvSpPr txBox="1"/>
          <p:nvPr/>
        </p:nvSpPr>
        <p:spPr>
          <a:xfrm>
            <a:off x="1059708" y="18369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e3d7773-1c0e-48c5-bfb7-39ab31727bbe.png&quot;}"/>
            </a:endParaRPr>
          </a:p>
        </p:txBody>
      </p:sp>
      <p:sp>
        <p:nvSpPr>
          <p:cNvPr id="13250" name="yt_shape_13250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4" name="yt_table_1325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402910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grpSp>
        <p:nvGrpSpPr>
          <p:cNvPr id="13251" name="yt_shape_13251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8202" y="2612595"/>
            <a:ext cx="1531620" cy="1635012"/>
            <a:chOff x="0" y="0"/>
            <a:chExt cx="1531620" cy="1635012"/>
          </a:xfrm>
        </p:grpSpPr>
        <p:pic>
          <p:nvPicPr>
            <p:cNvPr id="2" name="yt_image_132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620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3" name="yt_shape_13253"/>
            <p:cNvSpPr txBox="1"/>
            <p:nvPr/>
          </p:nvSpPr>
          <p:spPr>
            <a:xfrm>
              <a:off x="232529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094838">
            <a:extLst>
              <a:ext uri="{FF2B5EF4-FFF2-40B4-BE49-F238E27FC236}">
                <a16:creationId xmlns:a16="http://schemas.microsoft.com/office/drawing/2014/main" id="{E21AEED3-55CD-E1AD-0903-D41B99C7EE0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B77235-2010-1C77-4070-A51BE7246DA3}"/>
              </a:ext>
            </a:extLst>
          </p:cNvPr>
          <p:cNvSpPr txBox="1"/>
          <p:nvPr/>
        </p:nvSpPr>
        <p:spPr>
          <a:xfrm>
            <a:off x="8117732" y="20818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6" name="yt_shape_13256"/>
              <p:cNvSpPr txBox="1"/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宜昌市中考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56" name="yt_shape_13256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58" name="yt_table_1325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227417"/>
              </p:ext>
            </p:extLst>
          </p:nvPr>
        </p:nvGraphicFramePr>
        <p:xfrm>
          <a:off x="540000" y="2689805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</a:tbl>
          </a:graphicData>
        </a:graphic>
      </p:graphicFrame>
      <p:sp>
        <p:nvSpPr>
          <p:cNvPr id="13263" name="yt_shape_13263"/>
          <p:cNvSpPr txBox="1"/>
          <p:nvPr/>
        </p:nvSpPr>
        <p:spPr>
          <a:xfrm>
            <a:off x="540000" y="51849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0" name="yt_shape_1326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6488" y="3384082"/>
            <a:ext cx="1319022" cy="1750455"/>
            <a:chOff x="0" y="0"/>
            <a:chExt cx="1319022" cy="1750455"/>
          </a:xfrm>
        </p:grpSpPr>
        <p:pic>
          <p:nvPicPr>
            <p:cNvPr id="2" name="yt_image_132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9022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2" name="yt_shape_13262"/>
            <p:cNvSpPr txBox="1"/>
            <p:nvPr/>
          </p:nvSpPr>
          <p:spPr>
            <a:xfrm>
              <a:off x="126230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DE1278-C8A5-4219-B91F-6EB77E63A31B}"/>
              </a:ext>
            </a:extLst>
          </p:cNvPr>
          <p:cNvSpPr txBox="1"/>
          <p:nvPr/>
        </p:nvSpPr>
        <p:spPr>
          <a:xfrm>
            <a:off x="6392121" y="200013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1326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2023-05-05T05:33:00Z</dcterms:created>
  <dcterms:modified xsi:type="dcterms:W3CDTF">2023-05-29T08:47:53Z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