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80" r:id="rId3"/>
    <p:sldId id="379" r:id="rId4"/>
    <p:sldId id="378" r:id="rId5"/>
    <p:sldId id="377" r:id="rId6"/>
    <p:sldId id="376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3033762"/>
            <a:ext cx="10323809" cy="7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F60EF-5380-DEFB-B441-3A8FF54D5C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08" y="865671"/>
            <a:ext cx="11520000" cy="391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9138CB-063D-C27B-6454-41F88CFDA21D}"/>
              </a:ext>
            </a:extLst>
          </p:cNvPr>
          <p:cNvSpPr/>
          <p:nvPr/>
        </p:nvSpPr>
        <p:spPr bwMode="auto">
          <a:xfrm>
            <a:off x="911424" y="2132856"/>
            <a:ext cx="55446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DF33DC-15B1-F24B-FF91-E6EE01504D8D}"/>
              </a:ext>
            </a:extLst>
          </p:cNvPr>
          <p:cNvSpPr/>
          <p:nvPr/>
        </p:nvSpPr>
        <p:spPr bwMode="auto">
          <a:xfrm>
            <a:off x="4110367" y="3133266"/>
            <a:ext cx="1942214" cy="400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66656D-7C93-38CB-CB5B-C5B563025F4F}"/>
              </a:ext>
            </a:extLst>
          </p:cNvPr>
          <p:cNvSpPr/>
          <p:nvPr/>
        </p:nvSpPr>
        <p:spPr bwMode="auto">
          <a:xfrm>
            <a:off x="4910103" y="4086037"/>
            <a:ext cx="1256727" cy="41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14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2D48D-7327-CEB3-F53C-71BAE84916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6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30893-FC15-B625-2304-4ED502F0996C}"/>
              </a:ext>
            </a:extLst>
          </p:cNvPr>
          <p:cNvSpPr/>
          <p:nvPr/>
        </p:nvSpPr>
        <p:spPr bwMode="auto">
          <a:xfrm>
            <a:off x="1614942" y="3309446"/>
            <a:ext cx="5273146" cy="495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DE9CB0-82E1-0D8E-F41D-D4BD7F25473D}"/>
              </a:ext>
            </a:extLst>
          </p:cNvPr>
          <p:cNvSpPr/>
          <p:nvPr/>
        </p:nvSpPr>
        <p:spPr bwMode="auto">
          <a:xfrm>
            <a:off x="3557157" y="4328461"/>
            <a:ext cx="875900" cy="409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14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2E47D-356A-3E66-A165-EE70D82DB6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45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3A717F-6F1F-1F7E-CB00-A3FFC3BE7802}"/>
              </a:ext>
            </a:extLst>
          </p:cNvPr>
          <p:cNvSpPr/>
          <p:nvPr/>
        </p:nvSpPr>
        <p:spPr bwMode="auto">
          <a:xfrm>
            <a:off x="681916" y="3429000"/>
            <a:ext cx="8510427" cy="603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637EC2-B264-5032-95A2-36714A643B5C}"/>
              </a:ext>
            </a:extLst>
          </p:cNvPr>
          <p:cNvSpPr/>
          <p:nvPr/>
        </p:nvSpPr>
        <p:spPr bwMode="auto">
          <a:xfrm>
            <a:off x="2671735" y="4581128"/>
            <a:ext cx="5944545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869EFEA-179A-B93C-5885-C9EA5BEA60ED}"/>
              </a:ext>
            </a:extLst>
          </p:cNvPr>
          <p:cNvSpPr/>
          <p:nvPr/>
        </p:nvSpPr>
        <p:spPr bwMode="auto">
          <a:xfrm>
            <a:off x="2671735" y="5589240"/>
            <a:ext cx="2056113" cy="756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61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83910-6C75-71CB-7F9C-1F105371E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683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1E20B-05F8-F8EC-37B8-428D61FB1F18}"/>
              </a:ext>
            </a:extLst>
          </p:cNvPr>
          <p:cNvSpPr/>
          <p:nvPr/>
        </p:nvSpPr>
        <p:spPr bwMode="auto">
          <a:xfrm>
            <a:off x="2666564" y="3302721"/>
            <a:ext cx="4844996" cy="339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ADDA97-3DED-404B-BDB5-3B448DB540C8}"/>
              </a:ext>
            </a:extLst>
          </p:cNvPr>
          <p:cNvSpPr/>
          <p:nvPr/>
        </p:nvSpPr>
        <p:spPr bwMode="auto">
          <a:xfrm>
            <a:off x="2717405" y="3907549"/>
            <a:ext cx="1033764" cy="271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263022-5012-B294-966D-02F42DDB3CE2}"/>
              </a:ext>
            </a:extLst>
          </p:cNvPr>
          <p:cNvSpPr/>
          <p:nvPr/>
        </p:nvSpPr>
        <p:spPr bwMode="auto">
          <a:xfrm>
            <a:off x="2717404" y="4444546"/>
            <a:ext cx="2849939" cy="299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16388AD-ABD8-40D1-3CCF-37E7B3EE0FEC}"/>
              </a:ext>
            </a:extLst>
          </p:cNvPr>
          <p:cNvSpPr/>
          <p:nvPr/>
        </p:nvSpPr>
        <p:spPr bwMode="auto">
          <a:xfrm>
            <a:off x="2700458" y="5009807"/>
            <a:ext cx="3586966" cy="299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16388AD-ABD8-40D1-3CCF-37E7B3EE0FEC}"/>
              </a:ext>
            </a:extLst>
          </p:cNvPr>
          <p:cNvSpPr/>
          <p:nvPr/>
        </p:nvSpPr>
        <p:spPr bwMode="auto">
          <a:xfrm>
            <a:off x="2975056" y="5588775"/>
            <a:ext cx="3586966" cy="299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16388AD-ABD8-40D1-3CCF-37E7B3EE0FEC}"/>
              </a:ext>
            </a:extLst>
          </p:cNvPr>
          <p:cNvSpPr/>
          <p:nvPr/>
        </p:nvSpPr>
        <p:spPr bwMode="auto">
          <a:xfrm>
            <a:off x="3295579" y="6179892"/>
            <a:ext cx="3586966" cy="299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63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350FD-2361-D5F4-0CD2-C41A64AC71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22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227F60-6E26-3348-FD06-A29392A4DE88}"/>
              </a:ext>
            </a:extLst>
          </p:cNvPr>
          <p:cNvSpPr/>
          <p:nvPr/>
        </p:nvSpPr>
        <p:spPr bwMode="auto">
          <a:xfrm>
            <a:off x="1415480" y="4074400"/>
            <a:ext cx="5112568" cy="48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214612-99EB-2391-974E-E0D880B5B67B}"/>
              </a:ext>
            </a:extLst>
          </p:cNvPr>
          <p:cNvSpPr/>
          <p:nvPr/>
        </p:nvSpPr>
        <p:spPr bwMode="auto">
          <a:xfrm>
            <a:off x="1590150" y="5055733"/>
            <a:ext cx="5874002" cy="47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43E7D4-761D-0CAE-BE19-C6DB7C7DCD4B}"/>
              </a:ext>
            </a:extLst>
          </p:cNvPr>
          <p:cNvSpPr/>
          <p:nvPr/>
        </p:nvSpPr>
        <p:spPr bwMode="auto">
          <a:xfrm>
            <a:off x="1590150" y="6028532"/>
            <a:ext cx="7314162" cy="631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17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4D090-70B4-101B-AF57-537D9E4BC1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7805730" cy="595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3784916"/>
            <a:ext cx="1342857" cy="2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13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241AB-1AC2-E83E-D8A0-7FBF62E22B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9704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034A3-F557-6DAA-92C6-6E291905DD12}"/>
              </a:ext>
            </a:extLst>
          </p:cNvPr>
          <p:cNvSpPr/>
          <p:nvPr/>
        </p:nvSpPr>
        <p:spPr bwMode="auto">
          <a:xfrm>
            <a:off x="1095366" y="1165433"/>
            <a:ext cx="7338664" cy="44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9290D9-0F91-0EDE-D27D-65D4570B28A4}"/>
              </a:ext>
            </a:extLst>
          </p:cNvPr>
          <p:cNvSpPr/>
          <p:nvPr/>
        </p:nvSpPr>
        <p:spPr bwMode="auto">
          <a:xfrm>
            <a:off x="1095367" y="1983706"/>
            <a:ext cx="4280554" cy="433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3637BC-4AFB-6222-B7D6-528218BC5D74}"/>
              </a:ext>
            </a:extLst>
          </p:cNvPr>
          <p:cNvSpPr/>
          <p:nvPr/>
        </p:nvSpPr>
        <p:spPr bwMode="auto">
          <a:xfrm>
            <a:off x="1127448" y="2826045"/>
            <a:ext cx="4104456" cy="377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A9D38A-28C0-8BFF-FB6D-0004790AB03D}"/>
              </a:ext>
            </a:extLst>
          </p:cNvPr>
          <p:cNvSpPr/>
          <p:nvPr/>
        </p:nvSpPr>
        <p:spPr bwMode="auto">
          <a:xfrm>
            <a:off x="1223692" y="3588162"/>
            <a:ext cx="2943485" cy="38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862C88-DA33-F4A4-E8BC-EC1BF02E8726}"/>
              </a:ext>
            </a:extLst>
          </p:cNvPr>
          <p:cNvSpPr/>
          <p:nvPr/>
        </p:nvSpPr>
        <p:spPr bwMode="auto">
          <a:xfrm>
            <a:off x="1223692" y="4398413"/>
            <a:ext cx="4627769" cy="41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2363662-A7B3-2A24-B737-3CCA60BAEE65}"/>
              </a:ext>
            </a:extLst>
          </p:cNvPr>
          <p:cNvSpPr/>
          <p:nvPr/>
        </p:nvSpPr>
        <p:spPr bwMode="auto">
          <a:xfrm>
            <a:off x="1095366" y="5200642"/>
            <a:ext cx="9080489" cy="146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5A3D853-E60B-533B-634B-82175AB73FFB}"/>
              </a:ext>
            </a:extLst>
          </p:cNvPr>
          <p:cNvSpPr/>
          <p:nvPr/>
        </p:nvSpPr>
        <p:spPr bwMode="auto">
          <a:xfrm>
            <a:off x="8735696" y="1061456"/>
            <a:ext cx="2398098" cy="3024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A9290D9-0F91-0EDE-D27D-65D4570B28A4}"/>
              </a:ext>
            </a:extLst>
          </p:cNvPr>
          <p:cNvSpPr/>
          <p:nvPr/>
        </p:nvSpPr>
        <p:spPr bwMode="auto">
          <a:xfrm>
            <a:off x="5375920" y="1979740"/>
            <a:ext cx="443459" cy="433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13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4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E8465-6BBD-9F07-FA2E-312A59707B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773" y="908720"/>
            <a:ext cx="10426760" cy="460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07092-C043-787A-5827-AB57A135AF69}"/>
              </a:ext>
            </a:extLst>
          </p:cNvPr>
          <p:cNvSpPr/>
          <p:nvPr/>
        </p:nvSpPr>
        <p:spPr bwMode="auto">
          <a:xfrm>
            <a:off x="1089365" y="1111985"/>
            <a:ext cx="7790347" cy="982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F782EB-22E0-AFE7-5B0A-3E155E5694D5}"/>
              </a:ext>
            </a:extLst>
          </p:cNvPr>
          <p:cNvSpPr/>
          <p:nvPr/>
        </p:nvSpPr>
        <p:spPr bwMode="auto">
          <a:xfrm>
            <a:off x="1059773" y="2446687"/>
            <a:ext cx="5362323" cy="1157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73B4797-2DB6-9533-9F18-5DD1C5582847}"/>
              </a:ext>
            </a:extLst>
          </p:cNvPr>
          <p:cNvSpPr/>
          <p:nvPr/>
        </p:nvSpPr>
        <p:spPr bwMode="auto">
          <a:xfrm>
            <a:off x="1089365" y="3826465"/>
            <a:ext cx="2651569" cy="524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CB8C3A4-BA6B-7BD0-26DC-C3FD8E965AF8}"/>
              </a:ext>
            </a:extLst>
          </p:cNvPr>
          <p:cNvSpPr/>
          <p:nvPr/>
        </p:nvSpPr>
        <p:spPr bwMode="auto">
          <a:xfrm>
            <a:off x="911424" y="4686151"/>
            <a:ext cx="6797752" cy="495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09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63041-88EA-DCD2-9858-2498516F02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469960" cy="6029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1E52D1-0BAD-3F24-7B7E-13B08BCC3E3B}"/>
              </a:ext>
            </a:extLst>
          </p:cNvPr>
          <p:cNvSpPr/>
          <p:nvPr/>
        </p:nvSpPr>
        <p:spPr bwMode="auto">
          <a:xfrm>
            <a:off x="8948298" y="1628800"/>
            <a:ext cx="604086" cy="469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239F80-0961-2E37-17A9-0C18D0F76F8A}"/>
              </a:ext>
            </a:extLst>
          </p:cNvPr>
          <p:cNvSpPr/>
          <p:nvPr/>
        </p:nvSpPr>
        <p:spPr bwMode="auto">
          <a:xfrm>
            <a:off x="8976142" y="5235900"/>
            <a:ext cx="576242" cy="497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20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53FDB-9F3A-2E5C-187E-DC974153D9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8003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B13A8D-5750-DACB-D5D0-9B608FDAF57A}"/>
              </a:ext>
            </a:extLst>
          </p:cNvPr>
          <p:cNvSpPr/>
          <p:nvPr/>
        </p:nvSpPr>
        <p:spPr bwMode="auto">
          <a:xfrm>
            <a:off x="8931909" y="1134643"/>
            <a:ext cx="284433" cy="324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39F0D8-098B-AD24-5E8A-38FF39630DB6}"/>
              </a:ext>
            </a:extLst>
          </p:cNvPr>
          <p:cNvSpPr/>
          <p:nvPr/>
        </p:nvSpPr>
        <p:spPr bwMode="auto">
          <a:xfrm>
            <a:off x="8931909" y="4094091"/>
            <a:ext cx="284433" cy="31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0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AF715-3FA6-E48D-57CB-14C0E08F03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948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A261C-9CCA-4606-31FC-7770A76AE1CF}"/>
              </a:ext>
            </a:extLst>
          </p:cNvPr>
          <p:cNvSpPr/>
          <p:nvPr/>
        </p:nvSpPr>
        <p:spPr bwMode="auto">
          <a:xfrm>
            <a:off x="9343248" y="1867840"/>
            <a:ext cx="303207" cy="347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8C2FD4-9597-86AC-828B-0A4240F32B6C}"/>
              </a:ext>
            </a:extLst>
          </p:cNvPr>
          <p:cNvSpPr/>
          <p:nvPr/>
        </p:nvSpPr>
        <p:spPr bwMode="auto">
          <a:xfrm>
            <a:off x="9298876" y="5177248"/>
            <a:ext cx="377160" cy="347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93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8B366-74F5-5CEA-3AE0-967C3C15E7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5457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8DAD90-9D43-B264-8E78-EAD43B9AE95F}"/>
              </a:ext>
            </a:extLst>
          </p:cNvPr>
          <p:cNvSpPr/>
          <p:nvPr/>
        </p:nvSpPr>
        <p:spPr bwMode="auto">
          <a:xfrm>
            <a:off x="10666483" y="1151035"/>
            <a:ext cx="418909" cy="44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62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9772D-3417-917B-F05E-5BD313995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291" y="674093"/>
            <a:ext cx="9678428" cy="1758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B8330B7-CA96-4850-52C5-EAD031277B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234" y="2383410"/>
            <a:ext cx="9393438" cy="452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CC879E-2CBA-3569-3EF8-0A7840DDB0ED}"/>
              </a:ext>
            </a:extLst>
          </p:cNvPr>
          <p:cNvSpPr/>
          <p:nvPr/>
        </p:nvSpPr>
        <p:spPr bwMode="auto">
          <a:xfrm>
            <a:off x="6096000" y="1772816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CC879E-2CBA-3569-3EF8-0A7840DDB0ED}"/>
              </a:ext>
            </a:extLst>
          </p:cNvPr>
          <p:cNvSpPr/>
          <p:nvPr/>
        </p:nvSpPr>
        <p:spPr bwMode="auto">
          <a:xfrm>
            <a:off x="9264352" y="2492041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CC879E-2CBA-3569-3EF8-0A7840DDB0ED}"/>
              </a:ext>
            </a:extLst>
          </p:cNvPr>
          <p:cNvSpPr/>
          <p:nvPr/>
        </p:nvSpPr>
        <p:spPr bwMode="auto">
          <a:xfrm>
            <a:off x="2999656" y="4293096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CC879E-2CBA-3569-3EF8-0A7840DDB0ED}"/>
              </a:ext>
            </a:extLst>
          </p:cNvPr>
          <p:cNvSpPr/>
          <p:nvPr/>
        </p:nvSpPr>
        <p:spPr bwMode="auto">
          <a:xfrm>
            <a:off x="2423592" y="6009658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15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B6D6B-8AD9-2516-1AD8-A14F27486C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5228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62C4AB-F978-2070-2FFB-F4201AF812BE}"/>
              </a:ext>
            </a:extLst>
          </p:cNvPr>
          <p:cNvSpPr/>
          <p:nvPr/>
        </p:nvSpPr>
        <p:spPr bwMode="auto">
          <a:xfrm>
            <a:off x="8190545" y="2127657"/>
            <a:ext cx="342742" cy="447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E2A64D-E593-77EE-7943-5428C4F79DDF}"/>
              </a:ext>
            </a:extLst>
          </p:cNvPr>
          <p:cNvSpPr/>
          <p:nvPr/>
        </p:nvSpPr>
        <p:spPr bwMode="auto">
          <a:xfrm>
            <a:off x="3715834" y="4232228"/>
            <a:ext cx="742611" cy="590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06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9AC74-3DF7-5611-5030-CE6F6D67B5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703" y="548680"/>
            <a:ext cx="6845032" cy="631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6F597C-4C8D-47D2-3FFF-995871E5CB43}"/>
              </a:ext>
            </a:extLst>
          </p:cNvPr>
          <p:cNvSpPr/>
          <p:nvPr/>
        </p:nvSpPr>
        <p:spPr bwMode="auto">
          <a:xfrm>
            <a:off x="4369004" y="5157192"/>
            <a:ext cx="100691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F1B329-3F0A-5EF5-6B76-6C34CC127116}"/>
              </a:ext>
            </a:extLst>
          </p:cNvPr>
          <p:cNvSpPr/>
          <p:nvPr/>
        </p:nvSpPr>
        <p:spPr bwMode="auto">
          <a:xfrm>
            <a:off x="4376892" y="5733256"/>
            <a:ext cx="1431076" cy="442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9382BC-3446-6A4C-A877-5050FF630D54}"/>
              </a:ext>
            </a:extLst>
          </p:cNvPr>
          <p:cNvSpPr/>
          <p:nvPr/>
        </p:nvSpPr>
        <p:spPr bwMode="auto">
          <a:xfrm>
            <a:off x="4799856" y="6372202"/>
            <a:ext cx="1584176" cy="441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50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70DDC-7458-9940-C33A-12FC61094A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28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B482B9-6F93-B0D2-A197-DC33BE0E5D8D}"/>
              </a:ext>
            </a:extLst>
          </p:cNvPr>
          <p:cNvSpPr/>
          <p:nvPr/>
        </p:nvSpPr>
        <p:spPr bwMode="auto">
          <a:xfrm>
            <a:off x="2071933" y="3140969"/>
            <a:ext cx="2727923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CB482B9-6F93-B0D2-A197-DC33BE0E5D8D}"/>
              </a:ext>
            </a:extLst>
          </p:cNvPr>
          <p:cNvSpPr/>
          <p:nvPr/>
        </p:nvSpPr>
        <p:spPr bwMode="auto">
          <a:xfrm>
            <a:off x="2567608" y="4653136"/>
            <a:ext cx="2727923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70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37</cp:revision>
  <dcterms:created xsi:type="dcterms:W3CDTF">2015-09-16T06:52:26Z</dcterms:created>
  <dcterms:modified xsi:type="dcterms:W3CDTF">2023-05-27T06:15:41Z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