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4" r:id="rId3"/>
    <p:sldId id="373" r:id="rId4"/>
    <p:sldId id="371" r:id="rId5"/>
    <p:sldId id="369" r:id="rId6"/>
    <p:sldId id="367" r:id="rId7"/>
    <p:sldId id="365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150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6" y="2204864"/>
            <a:ext cx="5857143" cy="8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354" y="3202975"/>
            <a:ext cx="11123809" cy="8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5F808-D0B2-97F6-75A6-B3DF861876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3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6D0BD4-B9B5-1961-F169-C0B730977584}"/>
              </a:ext>
            </a:extLst>
          </p:cNvPr>
          <p:cNvSpPr/>
          <p:nvPr/>
        </p:nvSpPr>
        <p:spPr bwMode="auto">
          <a:xfrm>
            <a:off x="681916" y="3397925"/>
            <a:ext cx="6206172" cy="607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381169-7DA5-523A-0C41-D8F8807E345B}"/>
              </a:ext>
            </a:extLst>
          </p:cNvPr>
          <p:cNvSpPr/>
          <p:nvPr/>
        </p:nvSpPr>
        <p:spPr bwMode="auto">
          <a:xfrm>
            <a:off x="2671735" y="4494342"/>
            <a:ext cx="2684826" cy="457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0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7CD8C0-3D3F-9492-781A-452327877A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11520000" cy="31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9696FD-5515-84C6-37BE-F17F12D0C2D2}"/>
              </a:ext>
            </a:extLst>
          </p:cNvPr>
          <p:cNvSpPr/>
          <p:nvPr/>
        </p:nvSpPr>
        <p:spPr bwMode="auto">
          <a:xfrm>
            <a:off x="801332" y="1952262"/>
            <a:ext cx="7358299" cy="486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DDA80F-90E1-2E69-5EA4-FF221F822454}"/>
              </a:ext>
            </a:extLst>
          </p:cNvPr>
          <p:cNvSpPr/>
          <p:nvPr/>
        </p:nvSpPr>
        <p:spPr bwMode="auto">
          <a:xfrm>
            <a:off x="2781630" y="3049611"/>
            <a:ext cx="4153866" cy="429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AAAAEDE1-2939-CF8E-D5FD-78892FF2861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32" y="3710242"/>
            <a:ext cx="11520000" cy="329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583867-3D79-AFE8-D60B-1675354597BF}"/>
              </a:ext>
            </a:extLst>
          </p:cNvPr>
          <p:cNvSpPr/>
          <p:nvPr/>
        </p:nvSpPr>
        <p:spPr bwMode="auto">
          <a:xfrm>
            <a:off x="763248" y="5113772"/>
            <a:ext cx="6062155" cy="486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BA3F531-909C-2947-3ADA-A4298B4ACF5B}"/>
              </a:ext>
            </a:extLst>
          </p:cNvPr>
          <p:cNvSpPr/>
          <p:nvPr/>
        </p:nvSpPr>
        <p:spPr bwMode="auto">
          <a:xfrm>
            <a:off x="2743546" y="6211772"/>
            <a:ext cx="3217762" cy="429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99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7447F0-DD21-BA93-2671-78BBE72E6D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10DE02-0CAE-ECA5-248D-21CC832BA57E}"/>
              </a:ext>
            </a:extLst>
          </p:cNvPr>
          <p:cNvSpPr/>
          <p:nvPr/>
        </p:nvSpPr>
        <p:spPr bwMode="auto">
          <a:xfrm>
            <a:off x="623392" y="2159566"/>
            <a:ext cx="6808673" cy="549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C14F36-5084-7222-EB33-B6D7F4A95362}"/>
              </a:ext>
            </a:extLst>
          </p:cNvPr>
          <p:cNvSpPr/>
          <p:nvPr/>
        </p:nvSpPr>
        <p:spPr bwMode="auto">
          <a:xfrm>
            <a:off x="2662214" y="3256915"/>
            <a:ext cx="4153866" cy="460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CEA6BA2-0106-C6B7-704F-5DB3D3E40BC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68486"/>
            <a:ext cx="11520000" cy="30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6BC67F-F256-B990-2C66-D3FAE9BA965F}"/>
              </a:ext>
            </a:extLst>
          </p:cNvPr>
          <p:cNvSpPr/>
          <p:nvPr/>
        </p:nvSpPr>
        <p:spPr bwMode="auto">
          <a:xfrm>
            <a:off x="623392" y="5226368"/>
            <a:ext cx="8960342" cy="479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6D1DC38-71E9-EF03-6BDF-61F00A604B58}"/>
              </a:ext>
            </a:extLst>
          </p:cNvPr>
          <p:cNvSpPr/>
          <p:nvPr/>
        </p:nvSpPr>
        <p:spPr bwMode="auto">
          <a:xfrm>
            <a:off x="2662214" y="6303190"/>
            <a:ext cx="2209650" cy="482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7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246AB6-71FD-DC7C-D84F-AD67C12A22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1520000" cy="324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F9D053-4A5A-8C37-DF4A-27146789B6F9}"/>
              </a:ext>
            </a:extLst>
          </p:cNvPr>
          <p:cNvSpPr/>
          <p:nvPr/>
        </p:nvSpPr>
        <p:spPr bwMode="auto">
          <a:xfrm>
            <a:off x="767408" y="2059394"/>
            <a:ext cx="8976400" cy="493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5B1B25-2BA6-41FC-63D2-F1DBD93A1348}"/>
              </a:ext>
            </a:extLst>
          </p:cNvPr>
          <p:cNvSpPr/>
          <p:nvPr/>
        </p:nvSpPr>
        <p:spPr bwMode="auto">
          <a:xfrm>
            <a:off x="2709622" y="3136042"/>
            <a:ext cx="3530394" cy="43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88D38905-CCB9-98DE-4055-565D3B96E1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606168"/>
            <a:ext cx="11520000" cy="3054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B10875-5C35-BB2A-B62D-451CB3D4427C}"/>
              </a:ext>
            </a:extLst>
          </p:cNvPr>
          <p:cNvSpPr/>
          <p:nvPr/>
        </p:nvSpPr>
        <p:spPr bwMode="auto">
          <a:xfrm>
            <a:off x="729325" y="4923265"/>
            <a:ext cx="6710227" cy="486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C0D86F7-BB2F-6A42-55E5-93740BC60863}"/>
              </a:ext>
            </a:extLst>
          </p:cNvPr>
          <p:cNvSpPr/>
          <p:nvPr/>
        </p:nvSpPr>
        <p:spPr bwMode="auto">
          <a:xfrm>
            <a:off x="2681060" y="6001758"/>
            <a:ext cx="3918996" cy="429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90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2E50F4-5CE6-5059-7C0F-A8E7524887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520000" cy="3045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CE7FF8-338B-076A-50DB-2C0A494DC95C}"/>
              </a:ext>
            </a:extLst>
          </p:cNvPr>
          <p:cNvSpPr/>
          <p:nvPr/>
        </p:nvSpPr>
        <p:spPr bwMode="auto">
          <a:xfrm>
            <a:off x="729325" y="2082067"/>
            <a:ext cx="6590811" cy="486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DEBA6F-05DA-E3DD-44B5-0266B72A609D}"/>
              </a:ext>
            </a:extLst>
          </p:cNvPr>
          <p:cNvSpPr/>
          <p:nvPr/>
        </p:nvSpPr>
        <p:spPr bwMode="auto">
          <a:xfrm>
            <a:off x="2681060" y="3160777"/>
            <a:ext cx="3630964" cy="544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B12CF8D5-99DA-D31D-0BA8-4FDACA5605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25" y="3524299"/>
            <a:ext cx="11520000" cy="3205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7A24E15-2D46-0F0F-8BED-EA323D45CE04}"/>
              </a:ext>
            </a:extLst>
          </p:cNvPr>
          <p:cNvSpPr/>
          <p:nvPr/>
        </p:nvSpPr>
        <p:spPr bwMode="auto">
          <a:xfrm>
            <a:off x="729325" y="4945986"/>
            <a:ext cx="8797089" cy="505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5750367-25B3-67FF-8790-44304B5C95CD}"/>
              </a:ext>
            </a:extLst>
          </p:cNvPr>
          <p:cNvSpPr/>
          <p:nvPr/>
        </p:nvSpPr>
        <p:spPr bwMode="auto">
          <a:xfrm>
            <a:off x="2567608" y="5949280"/>
            <a:ext cx="2952328" cy="494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38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1B99B6-6862-D33A-AEF0-57E4DEED99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43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733A08-3276-FAB5-A075-DA93A583E088}"/>
              </a:ext>
            </a:extLst>
          </p:cNvPr>
          <p:cNvSpPr/>
          <p:nvPr/>
        </p:nvSpPr>
        <p:spPr bwMode="auto">
          <a:xfrm>
            <a:off x="681917" y="2195479"/>
            <a:ext cx="10310627" cy="585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880B2E-A221-F50F-44A8-383DE61A2886}"/>
              </a:ext>
            </a:extLst>
          </p:cNvPr>
          <p:cNvSpPr/>
          <p:nvPr/>
        </p:nvSpPr>
        <p:spPr bwMode="auto">
          <a:xfrm>
            <a:off x="2633652" y="3262343"/>
            <a:ext cx="3318332" cy="539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EE279FF2-8D9F-399E-EF09-A945BE12ED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00520"/>
            <a:ext cx="11520000" cy="3241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B2A85A4-763E-246F-042A-AEC7AA534D61}"/>
              </a:ext>
            </a:extLst>
          </p:cNvPr>
          <p:cNvSpPr/>
          <p:nvPr/>
        </p:nvSpPr>
        <p:spPr bwMode="auto">
          <a:xfrm>
            <a:off x="720000" y="5063930"/>
            <a:ext cx="9912504" cy="517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9EF0A64-E5C2-7F9B-FDFD-C427AE43967D}"/>
              </a:ext>
            </a:extLst>
          </p:cNvPr>
          <p:cNvSpPr/>
          <p:nvPr/>
        </p:nvSpPr>
        <p:spPr bwMode="auto">
          <a:xfrm>
            <a:off x="2633652" y="6131775"/>
            <a:ext cx="4110420" cy="470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07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38</cp:revision>
  <dcterms:created xsi:type="dcterms:W3CDTF">2015-09-16T06:52:26Z</dcterms:created>
  <dcterms:modified xsi:type="dcterms:W3CDTF">2023-05-27T06:53:06Z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