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71" r:id="rId5"/>
    <p:sldId id="370" r:id="rId6"/>
    <p:sldId id="372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8" name="yt_shape_11698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南阳市南召县期末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我们知道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同底数幂的乘法法则为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类似地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我们规定关于任意正整数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的一种新运算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99" name="yt_table_1169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632939"/>
              </p:ext>
            </p:extLst>
          </p:nvPr>
        </p:nvGraphicFramePr>
        <p:xfrm>
          <a:off x="540000" y="2972062"/>
          <a:ext cx="6126608" cy="848742"/>
        </p:xfrm>
        <a:graphic>
          <a:graphicData uri="http://schemas.openxmlformats.org/drawingml/2006/table">
            <a:tbl>
              <a:tblPr/>
              <a:tblGrid>
                <a:gridCol w="4359720">
                  <a:extLst>
                    <a:ext uri="{9D8B030D-6E8A-4147-A177-3AD203B41FA5}">
                      <a16:colId xmlns:a16="http://schemas.microsoft.com/office/drawing/2014/main" val="10484"/>
                    </a:ext>
                  </a:extLst>
                </a:gridCol>
                <a:gridCol w="1766888">
                  <a:extLst>
                    <a:ext uri="{9D8B030D-6E8A-4147-A177-3AD203B41FA5}">
                      <a16:colId xmlns:a16="http://schemas.microsoft.com/office/drawing/2014/main" val="104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701" name="yt_shape_11701"/>
              <p:cNvSpPr txBox="1"/>
              <p:nvPr/>
            </p:nvSpPr>
            <p:spPr>
              <a:xfrm>
                <a:off x="540000" y="3871404"/>
                <a:ext cx="7453131" cy="734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)(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701" name="yt_shape_117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71404"/>
                <a:ext cx="7453131" cy="734112"/>
              </a:xfrm>
              <a:prstGeom prst="rect">
                <a:avLst/>
              </a:prstGeom>
              <a:blipFill>
                <a:blip r:embed="rId2"/>
                <a:stretch>
                  <a:fillRect l="-2537" r="-1555" b="-1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03" name="yt_table_11703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404244"/>
              </p:ext>
            </p:extLst>
          </p:nvPr>
        </p:nvGraphicFramePr>
        <p:xfrm>
          <a:off x="540000" y="4808668"/>
          <a:ext cx="7646163" cy="424371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486"/>
                    </a:ext>
                  </a:extLst>
                </a:gridCol>
                <a:gridCol w="2165477">
                  <a:extLst>
                    <a:ext uri="{9D8B030D-6E8A-4147-A177-3AD203B41FA5}">
                      <a16:colId xmlns:a16="http://schemas.microsoft.com/office/drawing/2014/main" val="1048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8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4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239ACC7-1540-1723-D637-19B7F6F46B0A}"/>
              </a:ext>
            </a:extLst>
          </p:cNvPr>
          <p:cNvSpPr txBox="1"/>
          <p:nvPr/>
        </p:nvSpPr>
        <p:spPr>
          <a:xfrm>
            <a:off x="8492382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21EA53-1F2C-CCB4-AC6B-B06D368EAC25}"/>
              </a:ext>
            </a:extLst>
          </p:cNvPr>
          <p:cNvSpPr txBox="1"/>
          <p:nvPr/>
        </p:nvSpPr>
        <p:spPr>
          <a:xfrm>
            <a:off x="7018238" y="3872096"/>
            <a:ext cx="383285" cy="82062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5" name="yt_shape_1170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两个正方形的边长分别为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则阴影部分的面积为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707" name="yt_table_11707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788982"/>
              </p:ext>
            </p:extLst>
          </p:nvPr>
        </p:nvGraphicFramePr>
        <p:xfrm>
          <a:off x="540000" y="1859435"/>
          <a:ext cx="7809866" cy="424371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</a:tbl>
          </a:graphicData>
        </a:graphic>
      </p:graphicFrame>
      <p:pic>
        <p:nvPicPr>
          <p:cNvPr id="11706" name="yt_image_11706_skip" title="H_109.2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97612" y="1859435"/>
            <a:ext cx="1352169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294315-CEEA-D5ED-B2F2-E59062007D33}"/>
              </a:ext>
            </a:extLst>
          </p:cNvPr>
          <p:cNvSpPr txBox="1"/>
          <p:nvPr/>
        </p:nvSpPr>
        <p:spPr>
          <a:xfrm>
            <a:off x="16693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9" name="yt_shape_1170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定义新运算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710" name="yt_shape_11710"/>
          <p:cNvSpPr txBox="1"/>
          <p:nvPr/>
        </p:nvSpPr>
        <p:spPr>
          <a:xfrm>
            <a:off x="540000" y="1859435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再求值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711" name="yt_shape_11711"/>
          <p:cNvSpPr txBox="1"/>
          <p:nvPr/>
        </p:nvSpPr>
        <p:spPr>
          <a:xfrm>
            <a:off x="540000" y="2338738"/>
            <a:ext cx="74186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712" name="yt_shape_11712"/>
          <p:cNvSpPr txBox="1"/>
          <p:nvPr/>
        </p:nvSpPr>
        <p:spPr>
          <a:xfrm>
            <a:off x="540000" y="2818041"/>
            <a:ext cx="4922823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ED1060-1811-A515-D66D-CDA12FE6D7D0}"/>
              </a:ext>
            </a:extLst>
          </p:cNvPr>
          <p:cNvSpPr txBox="1"/>
          <p:nvPr/>
        </p:nvSpPr>
        <p:spPr>
          <a:xfrm>
            <a:off x="5107833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7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7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7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7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12" grpId="0" uiExpand="1" build="allAtOnce"/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13" name="yt_shape_11713"/>
              <p:cNvSpPr txBox="1"/>
              <p:nvPr/>
            </p:nvSpPr>
            <p:spPr>
              <a:xfrm>
                <a:off x="540000" y="900000"/>
                <a:ext cx="8127225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713" name="yt_shape_11713" descr="{&quot;rangeId&quot;: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127225" cy="639855"/>
              </a:xfrm>
              <a:prstGeom prst="rect">
                <a:avLst/>
              </a:prstGeom>
              <a:blipFill>
                <a:blip r:embed="rId2"/>
                <a:stretch>
                  <a:fillRect l="-2326" r="-120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715" name="yt_shape_11715"/>
              <p:cNvSpPr txBox="1"/>
              <p:nvPr/>
            </p:nvSpPr>
            <p:spPr>
              <a:xfrm>
                <a:off x="540000" y="1590643"/>
                <a:ext cx="5535170" cy="32269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15" name="yt_shape_117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0643"/>
                <a:ext cx="5535170" cy="3226974"/>
              </a:xfrm>
              <a:prstGeom prst="rect">
                <a:avLst/>
              </a:prstGeom>
              <a:blipFill>
                <a:blip r:embed="rId3"/>
                <a:stretch>
                  <a:fillRect l="-3414" t="-1701" r="-2313" b="-4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15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7" name="yt_shape_11717"/>
          <p:cNvSpPr txBox="1"/>
          <p:nvPr/>
        </p:nvSpPr>
        <p:spPr>
          <a:xfrm>
            <a:off x="540119" y="764704"/>
            <a:ext cx="11111999" cy="37729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【阅读理解】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如何将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型式子分解因式呢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我们知道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所以根据因式分解与整式乘法是互逆变形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上述过程还可以用十字相乘的形式表示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先分解二次项系数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分别写在十字交叉线的左上角和左下角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再分解常数项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分别写在十字交叉线的右上角和右下角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然后交叉相乘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求代数和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使其等于一项的系数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image_11721">
            <a:extLst>
              <a:ext uri="{FF2B5EF4-FFF2-40B4-BE49-F238E27FC236}">
                <a16:creationId xmlns:a16="http://schemas.microsoft.com/office/drawing/2014/main" id="{757F2EA7-6F27-4932-A3F2-3551DC2B8507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0033" y="4077072"/>
            <a:ext cx="3742302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723">
            <a:extLst>
              <a:ext uri="{FF2B5EF4-FFF2-40B4-BE49-F238E27FC236}">
                <a16:creationId xmlns:a16="http://schemas.microsoft.com/office/drawing/2014/main" id="{9AD6D53B-A31F-4A5E-9B33-E8D736E71747}"/>
              </a:ext>
            </a:extLst>
          </p:cNvPr>
          <p:cNvSpPr txBox="1"/>
          <p:nvPr/>
        </p:nvSpPr>
        <p:spPr>
          <a:xfrm>
            <a:off x="540119" y="5949280"/>
            <a:ext cx="69570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我们可以得到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4" name="yt_shape_11724"/>
          <p:cNvSpPr txBox="1"/>
          <p:nvPr/>
        </p:nvSpPr>
        <p:spPr>
          <a:xfrm>
            <a:off x="540000" y="908720"/>
            <a:ext cx="9233297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【迁移运用】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利用前面所说的十字相乘法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将下列多项式分解因式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725" name="yt_shape_11725"/>
          <p:cNvSpPr txBox="1"/>
          <p:nvPr/>
        </p:nvSpPr>
        <p:spPr>
          <a:xfrm>
            <a:off x="540000" y="1371544"/>
            <a:ext cx="25295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726" name="yt_shape_11726"/>
          <p:cNvSpPr txBox="1"/>
          <p:nvPr/>
        </p:nvSpPr>
        <p:spPr>
          <a:xfrm>
            <a:off x="540000" y="1850847"/>
            <a:ext cx="41197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727" name="yt_shape_11727"/>
          <p:cNvSpPr txBox="1"/>
          <p:nvPr/>
        </p:nvSpPr>
        <p:spPr>
          <a:xfrm>
            <a:off x="540000" y="2330150"/>
            <a:ext cx="28373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728" name="yt_shape_11728"/>
          <p:cNvSpPr txBox="1"/>
          <p:nvPr/>
        </p:nvSpPr>
        <p:spPr>
          <a:xfrm>
            <a:off x="540000" y="2809453"/>
            <a:ext cx="45813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26" grpId="0" build="allAtOnce"/>
      <p:bldP spid="1172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692</Words>
  <Application>Microsoft Office PowerPoint</Application>
  <PresentationFormat>宽屏</PresentationFormat>
  <Paragraphs>45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56</cp:revision>
  <dcterms:created xsi:type="dcterms:W3CDTF">2023-05-05T05:33:00Z</dcterms:created>
  <dcterms:modified xsi:type="dcterms:W3CDTF">2023-05-29T07:30:08Z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