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381" y="3024238"/>
            <a:ext cx="9295238" cy="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B6CFAC-2ECB-BD83-9575-05505D7617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93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254E4F-0D03-EA45-5DF0-AEE747067E6C}"/>
              </a:ext>
            </a:extLst>
          </p:cNvPr>
          <p:cNvSpPr/>
          <p:nvPr/>
        </p:nvSpPr>
        <p:spPr bwMode="auto">
          <a:xfrm>
            <a:off x="681917" y="2780928"/>
            <a:ext cx="5918139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2254E4F-0D03-EA45-5DF0-AEE747067E6C}"/>
              </a:ext>
            </a:extLst>
          </p:cNvPr>
          <p:cNvSpPr/>
          <p:nvPr/>
        </p:nvSpPr>
        <p:spPr bwMode="auto">
          <a:xfrm>
            <a:off x="1847529" y="4365104"/>
            <a:ext cx="3024336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30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B068E-5D1D-D472-B195-5CC5208626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9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166CB6-B935-BE5D-0EAA-8CEE2A84A2FF}"/>
              </a:ext>
            </a:extLst>
          </p:cNvPr>
          <p:cNvSpPr/>
          <p:nvPr/>
        </p:nvSpPr>
        <p:spPr bwMode="auto">
          <a:xfrm>
            <a:off x="682338" y="2636912"/>
            <a:ext cx="937410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8166CB6-B935-BE5D-0EAA-8CEE2A84A2FF}"/>
              </a:ext>
            </a:extLst>
          </p:cNvPr>
          <p:cNvSpPr/>
          <p:nvPr/>
        </p:nvSpPr>
        <p:spPr bwMode="auto">
          <a:xfrm>
            <a:off x="2639616" y="4149080"/>
            <a:ext cx="4366849" cy="717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8166CB6-B935-BE5D-0EAA-8CEE2A84A2FF}"/>
              </a:ext>
            </a:extLst>
          </p:cNvPr>
          <p:cNvSpPr/>
          <p:nvPr/>
        </p:nvSpPr>
        <p:spPr bwMode="auto">
          <a:xfrm>
            <a:off x="2658089" y="5105318"/>
            <a:ext cx="4366849" cy="717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8166CB6-B935-BE5D-0EAA-8CEE2A84A2FF}"/>
              </a:ext>
            </a:extLst>
          </p:cNvPr>
          <p:cNvSpPr/>
          <p:nvPr/>
        </p:nvSpPr>
        <p:spPr bwMode="auto">
          <a:xfrm>
            <a:off x="2673865" y="6025087"/>
            <a:ext cx="4366849" cy="717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8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74B0E-C581-EAB1-037B-F70F67F24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FE31E4-377F-95A5-55B0-02A38C15A8A3}"/>
              </a:ext>
            </a:extLst>
          </p:cNvPr>
          <p:cNvSpPr/>
          <p:nvPr/>
        </p:nvSpPr>
        <p:spPr bwMode="auto">
          <a:xfrm>
            <a:off x="681917" y="2780928"/>
            <a:ext cx="7358299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FFE31E4-377F-95A5-55B0-02A38C15A8A3}"/>
              </a:ext>
            </a:extLst>
          </p:cNvPr>
          <p:cNvSpPr/>
          <p:nvPr/>
        </p:nvSpPr>
        <p:spPr bwMode="auto">
          <a:xfrm>
            <a:off x="1991545" y="4293096"/>
            <a:ext cx="367240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44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7B845-AFC8-3FB5-29D6-B238DA8E12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6" y="827992"/>
            <a:ext cx="11520000" cy="537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D61344-A9D3-36B1-BD26-4F9B82000D02}"/>
              </a:ext>
            </a:extLst>
          </p:cNvPr>
          <p:cNvSpPr/>
          <p:nvPr/>
        </p:nvSpPr>
        <p:spPr bwMode="auto">
          <a:xfrm>
            <a:off x="983432" y="3861048"/>
            <a:ext cx="678223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04B30E-AB4B-6C39-B5A1-46BA94BCCAC5}"/>
              </a:ext>
            </a:extLst>
          </p:cNvPr>
          <p:cNvSpPr/>
          <p:nvPr/>
        </p:nvSpPr>
        <p:spPr bwMode="auto">
          <a:xfrm>
            <a:off x="3011334" y="5554204"/>
            <a:ext cx="1009918" cy="467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75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DA506-4B6D-B133-5878-568E378EFF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08" y="838945"/>
            <a:ext cx="11520000" cy="3123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70133-781F-61C4-CB40-5B118C81A49E}"/>
              </a:ext>
            </a:extLst>
          </p:cNvPr>
          <p:cNvSpPr/>
          <p:nvPr/>
        </p:nvSpPr>
        <p:spPr bwMode="auto">
          <a:xfrm>
            <a:off x="911424" y="2276872"/>
            <a:ext cx="5774123" cy="49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A63842-2106-4F5A-28D1-57B912827064}"/>
              </a:ext>
            </a:extLst>
          </p:cNvPr>
          <p:cNvSpPr/>
          <p:nvPr/>
        </p:nvSpPr>
        <p:spPr bwMode="auto">
          <a:xfrm>
            <a:off x="2929805" y="3343414"/>
            <a:ext cx="875900" cy="409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45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8B360-1878-C602-BE0B-A8D2672AAA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77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594965-A5E6-55F3-EB65-D7F374249E12}"/>
              </a:ext>
            </a:extLst>
          </p:cNvPr>
          <p:cNvSpPr/>
          <p:nvPr/>
        </p:nvSpPr>
        <p:spPr bwMode="auto">
          <a:xfrm>
            <a:off x="681917" y="2852937"/>
            <a:ext cx="5126051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594965-A5E6-55F3-EB65-D7F374249E12}"/>
              </a:ext>
            </a:extLst>
          </p:cNvPr>
          <p:cNvSpPr/>
          <p:nvPr/>
        </p:nvSpPr>
        <p:spPr bwMode="auto">
          <a:xfrm>
            <a:off x="720000" y="4365104"/>
            <a:ext cx="5126051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51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2737D-9F24-1BF6-7216-1003B1289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77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3C535A-9275-FB9D-B18C-79F1FA651B3C}"/>
              </a:ext>
            </a:extLst>
          </p:cNvPr>
          <p:cNvSpPr/>
          <p:nvPr/>
        </p:nvSpPr>
        <p:spPr bwMode="auto">
          <a:xfrm>
            <a:off x="681917" y="2852936"/>
            <a:ext cx="5846131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3C535A-9275-FB9D-B18C-79F1FA651B3C}"/>
              </a:ext>
            </a:extLst>
          </p:cNvPr>
          <p:cNvSpPr/>
          <p:nvPr/>
        </p:nvSpPr>
        <p:spPr bwMode="auto">
          <a:xfrm>
            <a:off x="1991545" y="4264984"/>
            <a:ext cx="2232248" cy="1252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42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D1B48-2397-1DAC-8F8C-17EB7EFEC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6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7F8107-E80A-C490-8533-9CFB26979538}"/>
              </a:ext>
            </a:extLst>
          </p:cNvPr>
          <p:cNvSpPr/>
          <p:nvPr/>
        </p:nvSpPr>
        <p:spPr bwMode="auto">
          <a:xfrm>
            <a:off x="681917" y="2276873"/>
            <a:ext cx="6134163" cy="654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7F8107-E80A-C490-8533-9CFB26979538}"/>
              </a:ext>
            </a:extLst>
          </p:cNvPr>
          <p:cNvSpPr/>
          <p:nvPr/>
        </p:nvSpPr>
        <p:spPr bwMode="auto">
          <a:xfrm>
            <a:off x="1847529" y="3356992"/>
            <a:ext cx="2232248" cy="654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39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C6DEE-F585-8A18-E518-3B0B64121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96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B4DA9-8E66-F03D-70CC-AFD027594468}"/>
              </a:ext>
            </a:extLst>
          </p:cNvPr>
          <p:cNvSpPr/>
          <p:nvPr/>
        </p:nvSpPr>
        <p:spPr bwMode="auto">
          <a:xfrm>
            <a:off x="681916" y="2348881"/>
            <a:ext cx="7574324" cy="641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1B4DA9-8E66-F03D-70CC-AFD027594468}"/>
              </a:ext>
            </a:extLst>
          </p:cNvPr>
          <p:cNvSpPr/>
          <p:nvPr/>
        </p:nvSpPr>
        <p:spPr bwMode="auto">
          <a:xfrm>
            <a:off x="2135560" y="3455879"/>
            <a:ext cx="1800200" cy="641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77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1D41B-CA0A-8908-18E8-062789F8D9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29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FE365-AC60-D1FC-5A96-D3183AC6EE40}"/>
              </a:ext>
            </a:extLst>
          </p:cNvPr>
          <p:cNvSpPr/>
          <p:nvPr/>
        </p:nvSpPr>
        <p:spPr bwMode="auto">
          <a:xfrm>
            <a:off x="681917" y="2874739"/>
            <a:ext cx="4982035" cy="496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43461E-629B-2C3B-9431-C4CCC603B9AB}"/>
              </a:ext>
            </a:extLst>
          </p:cNvPr>
          <p:cNvSpPr/>
          <p:nvPr/>
        </p:nvSpPr>
        <p:spPr bwMode="auto">
          <a:xfrm>
            <a:off x="2700297" y="3895498"/>
            <a:ext cx="885421" cy="419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8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9F68A-D62C-2C59-DF8A-65AC8DB042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44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0ECC6-333E-C0C4-EDC4-59627F20F62C}"/>
              </a:ext>
            </a:extLst>
          </p:cNvPr>
          <p:cNvSpPr/>
          <p:nvPr/>
        </p:nvSpPr>
        <p:spPr bwMode="auto">
          <a:xfrm>
            <a:off x="681917" y="2348880"/>
            <a:ext cx="7502315" cy="650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F816CD-6CE0-151C-0B62-BA6A0EE5E945}"/>
              </a:ext>
            </a:extLst>
          </p:cNvPr>
          <p:cNvSpPr/>
          <p:nvPr/>
        </p:nvSpPr>
        <p:spPr bwMode="auto">
          <a:xfrm>
            <a:off x="2700297" y="3523849"/>
            <a:ext cx="885421" cy="41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20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36</cp:revision>
  <dcterms:created xsi:type="dcterms:W3CDTF">2015-09-16T06:52:26Z</dcterms:created>
  <dcterms:modified xsi:type="dcterms:W3CDTF">2023-05-27T06:06:51Z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